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62" r:id="rId3"/>
    <p:sldId id="264" r:id="rId4"/>
    <p:sldId id="265" r:id="rId5"/>
    <p:sldId id="266"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6068A-C984-4BE6-8F8A-8346A3EB9BB4}" v="40" dt="2025-07-10T23:48:36.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3" d="100"/>
          <a:sy n="73" d="100"/>
        </p:scale>
        <p:origin x="549"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BC06068A-C984-4BE6-8F8A-8346A3EB9BB4}"/>
    <pc:docChg chg="custSel modSld">
      <pc:chgData name="tiffany kearns" userId="973043175cfcc9b8" providerId="LiveId" clId="{BC06068A-C984-4BE6-8F8A-8346A3EB9BB4}" dt="2025-07-10T23:48:36.551" v="183" actId="255"/>
      <pc:docMkLst>
        <pc:docMk/>
      </pc:docMkLst>
      <pc:sldChg chg="addSp delSp modSp mod modTransition delAnim modAnim">
        <pc:chgData name="tiffany kearns" userId="973043175cfcc9b8" providerId="LiveId" clId="{BC06068A-C984-4BE6-8F8A-8346A3EB9BB4}" dt="2025-07-10T23:48:36.551" v="183" actId="255"/>
        <pc:sldMkLst>
          <pc:docMk/>
          <pc:sldMk cId="2513737593" sldId="256"/>
        </pc:sldMkLst>
        <pc:spChg chg="mod">
          <ac:chgData name="tiffany kearns" userId="973043175cfcc9b8" providerId="LiveId" clId="{BC06068A-C984-4BE6-8F8A-8346A3EB9BB4}" dt="2025-07-10T23:48:36.551" v="183" actId="255"/>
          <ac:spMkLst>
            <pc:docMk/>
            <pc:sldMk cId="2513737593" sldId="256"/>
            <ac:spMk id="18" creationId="{319141AB-D9F2-C47E-AFAF-A62B58087290}"/>
          </ac:spMkLst>
        </pc:spChg>
        <pc:picChg chg="add mod">
          <ac:chgData name="tiffany kearns" userId="973043175cfcc9b8" providerId="LiveId" clId="{BC06068A-C984-4BE6-8F8A-8346A3EB9BB4}" dt="2025-07-09T21:47:53.206" v="37" actId="1076"/>
          <ac:picMkLst>
            <pc:docMk/>
            <pc:sldMk cId="2513737593" sldId="256"/>
            <ac:picMk id="2" creationId="{FFEB5E53-0CFD-9C98-49F3-6E248FE992D5}"/>
          </ac:picMkLst>
        </pc:picChg>
        <pc:picChg chg="del">
          <ac:chgData name="tiffany kearns" userId="973043175cfcc9b8" providerId="LiveId" clId="{BC06068A-C984-4BE6-8F8A-8346A3EB9BB4}" dt="2025-07-09T22:45:20.572" v="174" actId="21"/>
          <ac:picMkLst>
            <pc:docMk/>
            <pc:sldMk cId="2513737593" sldId="256"/>
            <ac:picMk id="7" creationId="{B57EAFC7-1303-AC94-100C-66F9AD3768DE}"/>
          </ac:picMkLst>
        </pc:picChg>
        <pc:picChg chg="del">
          <ac:chgData name="tiffany kearns" userId="973043175cfcc9b8" providerId="LiveId" clId="{BC06068A-C984-4BE6-8F8A-8346A3EB9BB4}" dt="2025-07-09T21:46:48.817" v="17" actId="21"/>
          <ac:picMkLst>
            <pc:docMk/>
            <pc:sldMk cId="2513737593" sldId="256"/>
            <ac:picMk id="19" creationId="{3AF39085-CA22-F56C-853F-7CE14904B6C9}"/>
          </ac:picMkLst>
        </pc:picChg>
      </pc:sldChg>
      <pc:sldChg chg="delSp modSp mod delAnim">
        <pc:chgData name="tiffany kearns" userId="973043175cfcc9b8" providerId="LiveId" clId="{BC06068A-C984-4BE6-8F8A-8346A3EB9BB4}" dt="2025-07-09T22:45:46.978" v="180" actId="21"/>
        <pc:sldMkLst>
          <pc:docMk/>
          <pc:sldMk cId="3164898122" sldId="261"/>
        </pc:sldMkLst>
        <pc:spChg chg="mod">
          <ac:chgData name="tiffany kearns" userId="973043175cfcc9b8" providerId="LiveId" clId="{BC06068A-C984-4BE6-8F8A-8346A3EB9BB4}" dt="2025-07-09T21:47:00.024" v="34" actId="20577"/>
          <ac:spMkLst>
            <pc:docMk/>
            <pc:sldMk cId="3164898122" sldId="261"/>
            <ac:spMk id="8" creationId="{98965B4C-2CAF-9707-FB01-47C3404FA492}"/>
          </ac:spMkLst>
        </pc:spChg>
        <pc:picChg chg="mod">
          <ac:chgData name="tiffany kearns" userId="973043175cfcc9b8" providerId="LiveId" clId="{BC06068A-C984-4BE6-8F8A-8346A3EB9BB4}" dt="2025-07-09T21:47:39.394" v="35" actId="14826"/>
          <ac:picMkLst>
            <pc:docMk/>
            <pc:sldMk cId="3164898122" sldId="261"/>
            <ac:picMk id="9" creationId="{B35DBB73-636F-45E0-24F8-A45FDA4D26F4}"/>
          </ac:picMkLst>
        </pc:picChg>
        <pc:picChg chg="del">
          <ac:chgData name="tiffany kearns" userId="973043175cfcc9b8" providerId="LiveId" clId="{BC06068A-C984-4BE6-8F8A-8346A3EB9BB4}" dt="2025-07-09T22:45:46.978" v="180" actId="21"/>
          <ac:picMkLst>
            <pc:docMk/>
            <pc:sldMk cId="3164898122" sldId="261"/>
            <ac:picMk id="16" creationId="{38D285F4-D71B-2975-B108-8C59A3DC8E24}"/>
          </ac:picMkLst>
        </pc:picChg>
      </pc:sldChg>
      <pc:sldChg chg="delSp mod delAnim modNotesTx">
        <pc:chgData name="tiffany kearns" userId="973043175cfcc9b8" providerId="LiveId" clId="{BC06068A-C984-4BE6-8F8A-8346A3EB9BB4}" dt="2025-07-09T22:45:24.471" v="175" actId="21"/>
        <pc:sldMkLst>
          <pc:docMk/>
          <pc:sldMk cId="2821969775" sldId="262"/>
        </pc:sldMkLst>
        <pc:picChg chg="del">
          <ac:chgData name="tiffany kearns" userId="973043175cfcc9b8" providerId="LiveId" clId="{BC06068A-C984-4BE6-8F8A-8346A3EB9BB4}" dt="2025-07-09T22:45:24.471" v="175" actId="21"/>
          <ac:picMkLst>
            <pc:docMk/>
            <pc:sldMk cId="2821969775" sldId="262"/>
            <ac:picMk id="46" creationId="{4C38FE08-B33D-A233-B8DB-F0CC5C7BA810}"/>
          </ac:picMkLst>
        </pc:picChg>
      </pc:sldChg>
      <pc:sldChg chg="delSp mod delAnim modNotesTx">
        <pc:chgData name="tiffany kearns" userId="973043175cfcc9b8" providerId="LiveId" clId="{BC06068A-C984-4BE6-8F8A-8346A3EB9BB4}" dt="2025-07-09T22:45:29.357" v="176" actId="21"/>
        <pc:sldMkLst>
          <pc:docMk/>
          <pc:sldMk cId="3871912618" sldId="264"/>
        </pc:sldMkLst>
        <pc:picChg chg="del">
          <ac:chgData name="tiffany kearns" userId="973043175cfcc9b8" providerId="LiveId" clId="{BC06068A-C984-4BE6-8F8A-8346A3EB9BB4}" dt="2025-07-09T22:45:29.357" v="176" actId="21"/>
          <ac:picMkLst>
            <pc:docMk/>
            <pc:sldMk cId="3871912618" sldId="264"/>
            <ac:picMk id="69" creationId="{47C451F3-9A1F-98C1-9910-B4C3D8F0E4CD}"/>
          </ac:picMkLst>
        </pc:picChg>
      </pc:sldChg>
      <pc:sldChg chg="delSp modSp mod delAnim modNotesTx">
        <pc:chgData name="tiffany kearns" userId="973043175cfcc9b8" providerId="LiveId" clId="{BC06068A-C984-4BE6-8F8A-8346A3EB9BB4}" dt="2025-07-09T22:45:35.786" v="178" actId="21"/>
        <pc:sldMkLst>
          <pc:docMk/>
          <pc:sldMk cId="3206119973" sldId="265"/>
        </pc:sldMkLst>
        <pc:picChg chg="del mod">
          <ac:chgData name="tiffany kearns" userId="973043175cfcc9b8" providerId="LiveId" clId="{BC06068A-C984-4BE6-8F8A-8346A3EB9BB4}" dt="2025-07-09T22:45:35.786" v="178" actId="21"/>
          <ac:picMkLst>
            <pc:docMk/>
            <pc:sldMk cId="3206119973" sldId="265"/>
            <ac:picMk id="76" creationId="{7FAD1806-F3BB-ACB6-A018-9F2D012D2E5C}"/>
          </ac:picMkLst>
        </pc:picChg>
      </pc:sldChg>
      <pc:sldChg chg="delSp mod delAnim modNotesTx">
        <pc:chgData name="tiffany kearns" userId="973043175cfcc9b8" providerId="LiveId" clId="{BC06068A-C984-4BE6-8F8A-8346A3EB9BB4}" dt="2025-07-09T22:45:40.014" v="179" actId="21"/>
        <pc:sldMkLst>
          <pc:docMk/>
          <pc:sldMk cId="2023596217" sldId="266"/>
        </pc:sldMkLst>
        <pc:picChg chg="del">
          <ac:chgData name="tiffany kearns" userId="973043175cfcc9b8" providerId="LiveId" clId="{BC06068A-C984-4BE6-8F8A-8346A3EB9BB4}" dt="2025-07-09T22:45:40.014" v="179" actId="21"/>
          <ac:picMkLst>
            <pc:docMk/>
            <pc:sldMk cId="2023596217" sldId="266"/>
            <ac:picMk id="40" creationId="{FB5BF0F0-CE74-807D-A008-1418B1B9D4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video will review question formation for the simple present tense. </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Yu Mincho" panose="02020400000000000000" pitchFamily="18" charset="-128"/>
                <a:cs typeface="Times New Roman" panose="02020603050405020304" pitchFamily="18" charset="0"/>
              </a:rPr>
              <a:t>-Do you like pizza? Yes or No? When forming yes/no questions, use do for the subjects I, you, we and they. Use does for the subjects she, he, and it. Then, follow with the main verb in the base form. </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418118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6E97-9E6F-8DE6-9164-A42B669A5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003CB-DC23-6144-DCBB-C9B353E1A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EB6DE-365B-BC6E-7A1C-7DBF53FB27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Do you like pizza? Let’s see more examples: Do we like pizza? Do they like pizza? Remember to use the base form of the main verb. We can answer with Yes, I do or No, I don’t.  Yes, we do. Or No, we don’t.  and Yes, they do or No, they don’t. But what about this: Does he like pizza? Does she like pizza?  Yes he does. Or no he doesn’t.  Yes she does, or No she doesn’t. Notice that for the third person singular he and she, the main verb does not have an ‘s’ in question form. The ‘s’ is part of ‘does’. It would be incorrect to write </a:t>
            </a:r>
            <a:r>
              <a:rPr lang="en-CA" sz="1800" strike="sngStrike" kern="100" dirty="0">
                <a:effectLst/>
                <a:latin typeface="Aptos" panose="020B0004020202020204" pitchFamily="34" charset="0"/>
                <a:ea typeface="Yu Mincho" panose="02020400000000000000" pitchFamily="18" charset="-128"/>
                <a:cs typeface="Times New Roman" panose="02020603050405020304" pitchFamily="18" charset="0"/>
              </a:rPr>
              <a:t>Does he likes pizza?</a:t>
            </a:r>
            <a:endParaRPr lang="en-CA"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29C3D58D-0C87-B7CD-B6D9-909A87E1053C}"/>
              </a:ext>
            </a:extLst>
          </p:cNvPr>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51262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 Now, let’s review information questions in the simple present with the verb –do. Question words include: -Where, What, When, and What Time</a:t>
            </a:r>
          </a:p>
          <a:p>
            <a:pPr>
              <a:lnSpc>
                <a:spcPct val="115000"/>
              </a:lnSpc>
              <a:spcAft>
                <a:spcPts val="800"/>
              </a:spcAft>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After the question word, we use do or does, then the subject and then the base form of the main verb. For example:  Where do you live? What do rabbits eat? When does Mei study? What time does the bus arrive?</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1414111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With information questions, the answer is often longer -because it is giving information. Let’s look at some answers to the previous questions. Where do you live?  I live in Port Moody. What do rabbits eat? Rabbits eat carrots. When does Mei study?  Mei studies in the morning. What time does the bus arrive?  It arrives at eight o’clock. Again, notice how the 3</a:t>
            </a:r>
            <a:r>
              <a:rPr lang="en-CA" sz="1800" kern="100" baseline="30000" dirty="0">
                <a:effectLst/>
                <a:latin typeface="Aptos" panose="020B0004020202020204" pitchFamily="34" charset="0"/>
                <a:ea typeface="Yu Mincho" panose="02020400000000000000" pitchFamily="18" charset="-128"/>
                <a:cs typeface="Times New Roman" panose="02020603050405020304" pitchFamily="18" charset="0"/>
              </a:rPr>
              <a:t>rd</a:t>
            </a: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 person singular subjects have an ‘s’ on the main verb in the answer</a:t>
            </a:r>
            <a:r>
              <a:rPr lang="en-CA" sz="1800" kern="100">
                <a:effectLst/>
                <a:latin typeface="Aptos" panose="020B0004020202020204" pitchFamily="34" charset="0"/>
                <a:ea typeface="Yu Mincho" panose="02020400000000000000" pitchFamily="18" charset="-128"/>
                <a:cs typeface="Times New Roman" panose="02020603050405020304" pitchFamily="18" charset="0"/>
              </a:rPr>
              <a:t>, but </a:t>
            </a: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not in the question. The ‘s’ is part of ‘does’ in the question.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90607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I’m still wondering – Do you like pizza? What do you like on it? And where do you order it from? Thanks for watching!</a:t>
            </a:r>
          </a:p>
        </p:txBody>
      </p:sp>
      <p:sp>
        <p:nvSpPr>
          <p:cNvPr id="4" name="Slide Number Placeholder 3"/>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17/06/relationships/model3d" Target="../media/model3d1.glb"/><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svg"/><Relationship Id="rId11" Type="http://schemas.openxmlformats.org/officeDocument/2006/relationships/image" Target="../media/image17.png"/><Relationship Id="rId5" Type="http://schemas.openxmlformats.org/officeDocument/2006/relationships/image" Target="../media/image6.png"/><Relationship Id="rId10" Type="http://schemas.microsoft.com/office/2017/06/relationships/model3d" Target="../media/model3d2.glb"/><Relationship Id="rId4" Type="http://schemas.openxmlformats.org/officeDocument/2006/relationships/image" Target="../media/image13.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17/06/relationships/model3d" Target="../media/model3d1.glb"/><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890338" y="3429000"/>
            <a:ext cx="4278009" cy="1089991"/>
          </a:xfrm>
        </p:spPr>
        <p:txBody>
          <a:bodyPr>
            <a:normAutofit/>
          </a:bodyPr>
          <a:lstStyle/>
          <a:p>
            <a:pPr algn="l"/>
            <a:r>
              <a:rPr lang="en-CA" dirty="0"/>
              <a:t>Question Formation</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48194" y="5008447"/>
            <a:ext cx="11645537" cy="923330"/>
          </a:xfrm>
          <a:prstGeom prst="rect">
            <a:avLst/>
          </a:prstGeom>
          <a:noFill/>
        </p:spPr>
        <p:txBody>
          <a:bodyPr wrap="square" rtlCol="0">
            <a:spAutoFit/>
          </a:bodyPr>
          <a:lstStyle/>
          <a:p>
            <a:pPr lvl="0" algn="ctr">
              <a:defRPr/>
            </a:pPr>
            <a:r>
              <a:rPr lang="en-US" b="1" kern="100" dirty="0">
                <a:latin typeface="+mj-lt"/>
              </a:rPr>
              <a:t>Simple Present Tense Question Formation Presentation  © 2025 by Tiffany Kearns is licensed under CC BY-NC-SA 4.0. </a:t>
            </a:r>
          </a:p>
          <a:p>
            <a:pPr lvl="0" algn="ctr">
              <a:defRPr/>
            </a:pPr>
            <a:r>
              <a:rPr lang="en-US" b="1" kern="100" dirty="0">
                <a:latin typeface="+mj-lt"/>
              </a:rPr>
              <a:t>To view a copy of this license, visit https://creativecommons.org/licenses/by-nc-sa/4.0/</a:t>
            </a:r>
          </a:p>
          <a:p>
            <a:endParaRPr lang="en-CA" dirty="0"/>
          </a:p>
        </p:txBody>
      </p:sp>
      <p:pic>
        <p:nvPicPr>
          <p:cNvPr id="21" name="Picture 20" descr="A brown sign with white letters&#10;&#10;AI-generated content may be incorrect.">
            <a:extLst>
              <a:ext uri="{FF2B5EF4-FFF2-40B4-BE49-F238E27FC236}">
                <a16:creationId xmlns:a16="http://schemas.microsoft.com/office/drawing/2014/main" id="{B448A5AD-0649-A7FA-C5FF-7C3066F1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38" y="1695240"/>
            <a:ext cx="2468688" cy="676899"/>
          </a:xfrm>
          <a:prstGeom prst="rect">
            <a:avLst/>
          </a:prstGeom>
        </p:spPr>
      </p:pic>
      <p:pic>
        <p:nvPicPr>
          <p:cNvPr id="25" name="Picture 24" descr="A white text on a brown background&#10;&#10;AI-generated content may be incorrect.">
            <a:extLst>
              <a:ext uri="{FF2B5EF4-FFF2-40B4-BE49-F238E27FC236}">
                <a16:creationId xmlns:a16="http://schemas.microsoft.com/office/drawing/2014/main" id="{E35D25DC-C49A-BE63-8813-088452AEA7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37" y="805475"/>
            <a:ext cx="2141743" cy="764908"/>
          </a:xfrm>
          <a:prstGeom prst="rect">
            <a:avLst/>
          </a:prstGeom>
        </p:spPr>
      </p:pic>
      <p:pic>
        <p:nvPicPr>
          <p:cNvPr id="27" name="Picture 26" descr="A brown and white sign with white letters&#10;&#10;AI-generated content may be incorrect.">
            <a:extLst>
              <a:ext uri="{FF2B5EF4-FFF2-40B4-BE49-F238E27FC236}">
                <a16:creationId xmlns:a16="http://schemas.microsoft.com/office/drawing/2014/main" id="{D74B566B-94B0-FA78-99E4-5F75845977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33" y="2454310"/>
            <a:ext cx="1936272" cy="814569"/>
          </a:xfrm>
          <a:prstGeom prst="rect">
            <a:avLst/>
          </a:prstGeom>
        </p:spPr>
      </p:pic>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Picture 1">
            <a:extLst>
              <a:ext uri="{FF2B5EF4-FFF2-40B4-BE49-F238E27FC236}">
                <a16:creationId xmlns:a16="http://schemas.microsoft.com/office/drawing/2014/main" id="{FFEB5E53-0CFD-9C98-49F3-6E248FE992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5461146" y="5995416"/>
            <a:ext cx="1219631" cy="426720"/>
          </a:xfrm>
          <a:prstGeom prst="rect">
            <a:avLst/>
          </a:prstGeom>
          <a:noFill/>
          <a:ln>
            <a:noFill/>
          </a:ln>
        </p:spPr>
      </p:pic>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5445-C81A-6F07-6C13-D7485F64636A}"/>
              </a:ext>
            </a:extLst>
          </p:cNvPr>
          <p:cNvSpPr>
            <a:spLocks noGrp="1"/>
          </p:cNvSpPr>
          <p:nvPr>
            <p:ph type="title"/>
          </p:nvPr>
        </p:nvSpPr>
        <p:spPr>
          <a:xfrm>
            <a:off x="838200" y="365125"/>
            <a:ext cx="5111931" cy="1325563"/>
          </a:xfrm>
        </p:spPr>
        <p:txBody>
          <a:bodyPr/>
          <a:lstStyle/>
          <a:p>
            <a:r>
              <a:rPr lang="en-CA" dirty="0"/>
              <a:t>Do you like pizza ?            </a:t>
            </a:r>
          </a:p>
        </p:txBody>
      </p:sp>
      <p:sp>
        <p:nvSpPr>
          <p:cNvPr id="6" name="Title 1">
            <a:extLst>
              <a:ext uri="{FF2B5EF4-FFF2-40B4-BE49-F238E27FC236}">
                <a16:creationId xmlns:a16="http://schemas.microsoft.com/office/drawing/2014/main" id="{1A135D32-BAFD-9A4B-737A-0A9465CE063D}"/>
              </a:ext>
            </a:extLst>
          </p:cNvPr>
          <p:cNvSpPr txBox="1">
            <a:spLocks/>
          </p:cNvSpPr>
          <p:nvPr/>
        </p:nvSpPr>
        <p:spPr>
          <a:xfrm>
            <a:off x="6359436" y="365125"/>
            <a:ext cx="10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Yes          </a:t>
            </a:r>
          </a:p>
        </p:txBody>
      </p:sp>
      <p:sp>
        <p:nvSpPr>
          <p:cNvPr id="7" name="Title 1">
            <a:extLst>
              <a:ext uri="{FF2B5EF4-FFF2-40B4-BE49-F238E27FC236}">
                <a16:creationId xmlns:a16="http://schemas.microsoft.com/office/drawing/2014/main" id="{9F65815A-B8E6-A7F5-B90D-769A2DDC9DA2}"/>
              </a:ext>
            </a:extLst>
          </p:cNvPr>
          <p:cNvSpPr txBox="1">
            <a:spLocks/>
          </p:cNvSpPr>
          <p:nvPr/>
        </p:nvSpPr>
        <p:spPr>
          <a:xfrm>
            <a:off x="7374836" y="365125"/>
            <a:ext cx="10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or          </a:t>
            </a:r>
          </a:p>
        </p:txBody>
      </p:sp>
      <p:sp>
        <p:nvSpPr>
          <p:cNvPr id="8" name="Title 1">
            <a:extLst>
              <a:ext uri="{FF2B5EF4-FFF2-40B4-BE49-F238E27FC236}">
                <a16:creationId xmlns:a16="http://schemas.microsoft.com/office/drawing/2014/main" id="{1BFCC3FC-C29A-260F-8B9F-D8282DF36767}"/>
              </a:ext>
            </a:extLst>
          </p:cNvPr>
          <p:cNvSpPr txBox="1">
            <a:spLocks/>
          </p:cNvSpPr>
          <p:nvPr/>
        </p:nvSpPr>
        <p:spPr>
          <a:xfrm>
            <a:off x="8055714" y="365125"/>
            <a:ext cx="10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No          </a:t>
            </a:r>
          </a:p>
        </p:txBody>
      </p:sp>
      <p:sp>
        <p:nvSpPr>
          <p:cNvPr id="9" name="Title 1">
            <a:extLst>
              <a:ext uri="{FF2B5EF4-FFF2-40B4-BE49-F238E27FC236}">
                <a16:creationId xmlns:a16="http://schemas.microsoft.com/office/drawing/2014/main" id="{7A3AC643-7FE7-78D1-34DD-84148915B754}"/>
              </a:ext>
            </a:extLst>
          </p:cNvPr>
          <p:cNvSpPr txBox="1">
            <a:spLocks/>
          </p:cNvSpPr>
          <p:nvPr/>
        </p:nvSpPr>
        <p:spPr>
          <a:xfrm>
            <a:off x="8797836" y="365125"/>
            <a:ext cx="10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          </a:t>
            </a:r>
          </a:p>
        </p:txBody>
      </p:sp>
      <p:sp>
        <p:nvSpPr>
          <p:cNvPr id="10" name="Title 1">
            <a:extLst>
              <a:ext uri="{FF2B5EF4-FFF2-40B4-BE49-F238E27FC236}">
                <a16:creationId xmlns:a16="http://schemas.microsoft.com/office/drawing/2014/main" id="{CA851E2F-DD18-C30F-7BB9-6FD0F7412781}"/>
              </a:ext>
            </a:extLst>
          </p:cNvPr>
          <p:cNvSpPr txBox="1">
            <a:spLocks/>
          </p:cNvSpPr>
          <p:nvPr/>
        </p:nvSpPr>
        <p:spPr>
          <a:xfrm>
            <a:off x="3597965" y="1410612"/>
            <a:ext cx="10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          </a:t>
            </a:r>
          </a:p>
        </p:txBody>
      </p:sp>
      <p:sp>
        <p:nvSpPr>
          <p:cNvPr id="11" name="Title 1">
            <a:extLst>
              <a:ext uri="{FF2B5EF4-FFF2-40B4-BE49-F238E27FC236}">
                <a16:creationId xmlns:a16="http://schemas.microsoft.com/office/drawing/2014/main" id="{2FC2C12B-4C8F-C1B1-394E-88CFD4F39B53}"/>
              </a:ext>
            </a:extLst>
          </p:cNvPr>
          <p:cNvSpPr txBox="1">
            <a:spLocks/>
          </p:cNvSpPr>
          <p:nvPr/>
        </p:nvSpPr>
        <p:spPr>
          <a:xfrm>
            <a:off x="5152941" y="1385542"/>
            <a:ext cx="26445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Questions            </a:t>
            </a:r>
          </a:p>
        </p:txBody>
      </p:sp>
      <p:sp>
        <p:nvSpPr>
          <p:cNvPr id="12" name="TextBox 11">
            <a:extLst>
              <a:ext uri="{FF2B5EF4-FFF2-40B4-BE49-F238E27FC236}">
                <a16:creationId xmlns:a16="http://schemas.microsoft.com/office/drawing/2014/main" id="{90B80E4E-EBB5-EC9D-F2F4-289C08743579}"/>
              </a:ext>
            </a:extLst>
          </p:cNvPr>
          <p:cNvSpPr txBox="1"/>
          <p:nvPr/>
        </p:nvSpPr>
        <p:spPr>
          <a:xfrm>
            <a:off x="1908313" y="2949644"/>
            <a:ext cx="1537252" cy="1815882"/>
          </a:xfrm>
          <a:prstGeom prst="rect">
            <a:avLst/>
          </a:prstGeom>
          <a:noFill/>
        </p:spPr>
        <p:txBody>
          <a:bodyPr wrap="square" rtlCol="0">
            <a:spAutoFit/>
          </a:bodyPr>
          <a:lstStyle/>
          <a:p>
            <a:r>
              <a:rPr lang="en-CA" sz="2800" dirty="0"/>
              <a:t>Do I</a:t>
            </a:r>
          </a:p>
          <a:p>
            <a:r>
              <a:rPr lang="en-CA" sz="2800" dirty="0"/>
              <a:t>Do you</a:t>
            </a:r>
          </a:p>
          <a:p>
            <a:r>
              <a:rPr lang="en-CA" sz="2800" dirty="0"/>
              <a:t>Do we</a:t>
            </a:r>
          </a:p>
          <a:p>
            <a:r>
              <a:rPr lang="en-CA" sz="2800" dirty="0"/>
              <a:t>Do they</a:t>
            </a:r>
          </a:p>
        </p:txBody>
      </p:sp>
      <p:sp>
        <p:nvSpPr>
          <p:cNvPr id="14" name="Left Brace 13">
            <a:extLst>
              <a:ext uri="{FF2B5EF4-FFF2-40B4-BE49-F238E27FC236}">
                <a16:creationId xmlns:a16="http://schemas.microsoft.com/office/drawing/2014/main" id="{2B805D56-729D-B71D-BDC4-322A91001E11}"/>
              </a:ext>
            </a:extLst>
          </p:cNvPr>
          <p:cNvSpPr/>
          <p:nvPr/>
        </p:nvSpPr>
        <p:spPr>
          <a:xfrm flipH="1">
            <a:off x="3621961" y="3156488"/>
            <a:ext cx="483704" cy="146009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pic>
        <p:nvPicPr>
          <p:cNvPr id="17" name="Graphic 16" descr="Add with solid fill">
            <a:extLst>
              <a:ext uri="{FF2B5EF4-FFF2-40B4-BE49-F238E27FC236}">
                <a16:creationId xmlns:a16="http://schemas.microsoft.com/office/drawing/2014/main" id="{851E34E7-29D2-3430-40AE-C129962BE0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6487" y="3613398"/>
            <a:ext cx="552210" cy="552210"/>
          </a:xfrm>
          <a:prstGeom prst="rect">
            <a:avLst/>
          </a:prstGeom>
        </p:spPr>
      </p:pic>
      <p:sp>
        <p:nvSpPr>
          <p:cNvPr id="18" name="TextBox 17">
            <a:extLst>
              <a:ext uri="{FF2B5EF4-FFF2-40B4-BE49-F238E27FC236}">
                <a16:creationId xmlns:a16="http://schemas.microsoft.com/office/drawing/2014/main" id="{42EA99E9-5801-71CE-AA87-52E725EBFEF3}"/>
              </a:ext>
            </a:extLst>
          </p:cNvPr>
          <p:cNvSpPr txBox="1"/>
          <p:nvPr/>
        </p:nvSpPr>
        <p:spPr>
          <a:xfrm>
            <a:off x="5617817" y="5196182"/>
            <a:ext cx="3108867" cy="461665"/>
          </a:xfrm>
          <a:prstGeom prst="rect">
            <a:avLst/>
          </a:prstGeom>
          <a:noFill/>
        </p:spPr>
        <p:txBody>
          <a:bodyPr wrap="square" rtlCol="0">
            <a:spAutoFit/>
          </a:bodyPr>
          <a:lstStyle/>
          <a:p>
            <a:r>
              <a:rPr lang="en-CA" sz="2400" dirty="0"/>
              <a:t>Main verb (base form)</a:t>
            </a:r>
          </a:p>
        </p:txBody>
      </p:sp>
      <p:sp>
        <p:nvSpPr>
          <p:cNvPr id="19" name="TextBox 18">
            <a:extLst>
              <a:ext uri="{FF2B5EF4-FFF2-40B4-BE49-F238E27FC236}">
                <a16:creationId xmlns:a16="http://schemas.microsoft.com/office/drawing/2014/main" id="{4F567860-EC80-0FCE-DFB4-FC480B8F1F57}"/>
              </a:ext>
            </a:extLst>
          </p:cNvPr>
          <p:cNvSpPr txBox="1"/>
          <p:nvPr/>
        </p:nvSpPr>
        <p:spPr>
          <a:xfrm>
            <a:off x="1885926" y="4913010"/>
            <a:ext cx="2219739" cy="1384995"/>
          </a:xfrm>
          <a:prstGeom prst="rect">
            <a:avLst/>
          </a:prstGeom>
          <a:noFill/>
        </p:spPr>
        <p:txBody>
          <a:bodyPr wrap="square" rtlCol="0">
            <a:spAutoFit/>
          </a:bodyPr>
          <a:lstStyle/>
          <a:p>
            <a:r>
              <a:rPr lang="en-CA" sz="2800" dirty="0"/>
              <a:t>Does she</a:t>
            </a:r>
          </a:p>
          <a:p>
            <a:r>
              <a:rPr lang="en-CA" sz="2800" dirty="0"/>
              <a:t>Does he</a:t>
            </a:r>
          </a:p>
          <a:p>
            <a:r>
              <a:rPr lang="en-CA" sz="2800" dirty="0"/>
              <a:t>Does it</a:t>
            </a:r>
          </a:p>
        </p:txBody>
      </p:sp>
      <p:sp>
        <p:nvSpPr>
          <p:cNvPr id="20" name="Left Brace 19">
            <a:extLst>
              <a:ext uri="{FF2B5EF4-FFF2-40B4-BE49-F238E27FC236}">
                <a16:creationId xmlns:a16="http://schemas.microsoft.com/office/drawing/2014/main" id="{D0DD18CB-3E51-E736-91FD-392A5C7EBC93}"/>
              </a:ext>
            </a:extLst>
          </p:cNvPr>
          <p:cNvSpPr/>
          <p:nvPr/>
        </p:nvSpPr>
        <p:spPr>
          <a:xfrm flipH="1">
            <a:off x="3621961" y="4927802"/>
            <a:ext cx="483704" cy="146009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pic>
        <p:nvPicPr>
          <p:cNvPr id="21" name="Graphic 20" descr="Add with solid fill">
            <a:extLst>
              <a:ext uri="{FF2B5EF4-FFF2-40B4-BE49-F238E27FC236}">
                <a16:creationId xmlns:a16="http://schemas.microsoft.com/office/drawing/2014/main" id="{CE64846B-DA45-8A4A-03AA-DF842A27F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6487" y="5329402"/>
            <a:ext cx="552210" cy="552210"/>
          </a:xfrm>
          <a:prstGeom prst="rect">
            <a:avLst/>
          </a:prstGeom>
        </p:spPr>
      </p:pic>
      <p:sp>
        <p:nvSpPr>
          <p:cNvPr id="22" name="TextBox 21">
            <a:extLst>
              <a:ext uri="{FF2B5EF4-FFF2-40B4-BE49-F238E27FC236}">
                <a16:creationId xmlns:a16="http://schemas.microsoft.com/office/drawing/2014/main" id="{185D6F3B-DB85-BAF9-633A-97072F9BEA5F}"/>
              </a:ext>
            </a:extLst>
          </p:cNvPr>
          <p:cNvSpPr txBox="1"/>
          <p:nvPr/>
        </p:nvSpPr>
        <p:spPr>
          <a:xfrm>
            <a:off x="5606947" y="3808101"/>
            <a:ext cx="3108867" cy="461665"/>
          </a:xfrm>
          <a:prstGeom prst="rect">
            <a:avLst/>
          </a:prstGeom>
          <a:noFill/>
        </p:spPr>
        <p:txBody>
          <a:bodyPr wrap="square" rtlCol="0">
            <a:spAutoFit/>
          </a:bodyPr>
          <a:lstStyle/>
          <a:p>
            <a:r>
              <a:rPr lang="en-CA" sz="2400" dirty="0"/>
              <a:t>Main verb (base form)</a:t>
            </a:r>
          </a:p>
        </p:txBody>
      </p:sp>
      <mc:AlternateContent xmlns:mc="http://schemas.openxmlformats.org/markup-compatibility/2006">
        <mc:Choice xmlns:am3d="http://schemas.microsoft.com/office/drawing/2017/model3d" Requires="am3d">
          <p:graphicFrame>
            <p:nvGraphicFramePr>
              <p:cNvPr id="25" name="3D Model 24" descr="Slice of Pizza">
                <a:extLst>
                  <a:ext uri="{FF2B5EF4-FFF2-40B4-BE49-F238E27FC236}">
                    <a16:creationId xmlns:a16="http://schemas.microsoft.com/office/drawing/2014/main" id="{71C936CF-BBA7-63E8-BC14-9A9EE91458B3}"/>
                  </a:ext>
                </a:extLst>
              </p:cNvPr>
              <p:cNvGraphicFramePr>
                <a:graphicFrameLocks noChangeAspect="1"/>
              </p:cNvGraphicFramePr>
              <p:nvPr>
                <p:extLst>
                  <p:ext uri="{D42A27DB-BD31-4B8C-83A1-F6EECF244321}">
                    <p14:modId xmlns:p14="http://schemas.microsoft.com/office/powerpoint/2010/main" val="4048083434"/>
                  </p:ext>
                </p:extLst>
              </p:nvPr>
            </p:nvGraphicFramePr>
            <p:xfrm>
              <a:off x="8476352" y="1509151"/>
              <a:ext cx="3422231" cy="1540005"/>
            </p:xfrm>
            <a:graphic>
              <a:graphicData uri="http://schemas.microsoft.com/office/drawing/2017/model3d">
                <am3d:model3d r:embed="rId6">
                  <am3d:spPr>
                    <a:xfrm>
                      <a:off x="0" y="0"/>
                      <a:ext cx="3422231" cy="1540005"/>
                    </a:xfrm>
                    <a:prstGeom prst="rect">
                      <a:avLst/>
                    </a:prstGeom>
                  </am3d:spPr>
                  <am3d:camera>
                    <am3d:pos x="0" y="0" z="57519281"/>
                    <am3d:up dx="0" dy="36000000" dz="0"/>
                    <am3d:lookAt x="0" y="0" z="0"/>
                    <am3d:perspective fov="2700000"/>
                  </am3d:camera>
                  <am3d:trans>
                    <am3d:meterPerModelUnit n="40979484" d="1000000"/>
                    <am3d:preTrans dx="2471" dy="-1547132" dz="0"/>
                    <am3d:scale>
                      <am3d:sx n="1000000" d="1000000"/>
                      <am3d:sy n="1000000" d="1000000"/>
                      <am3d:sz n="1000000" d="1000000"/>
                    </am3d:scale>
                    <am3d:rot ax="8700000" ay="-1800000" az="-9600000"/>
                    <am3d:postTrans dx="0" dy="0" dz="0"/>
                  </am3d:trans>
                  <am3d:raster rName="Office3DRenderer" rVer="16.0.8326">
                    <am3d:blip r:embed="rId7"/>
                  </am3d:raster>
                  <am3d:objViewport viewportSz="42777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Slice of Pizza">
                <a:extLst>
                  <a:ext uri="{FF2B5EF4-FFF2-40B4-BE49-F238E27FC236}">
                    <a16:creationId xmlns:a16="http://schemas.microsoft.com/office/drawing/2014/main" id="{71C936CF-BBA7-63E8-BC14-9A9EE91458B3}"/>
                  </a:ext>
                </a:extLst>
              </p:cNvPr>
              <p:cNvPicPr>
                <a:picLocks noGrp="1" noRot="1" noChangeAspect="1" noMove="1" noResize="1" noEditPoints="1" noAdjustHandles="1" noChangeArrowheads="1" noChangeShapeType="1" noCrop="1"/>
              </p:cNvPicPr>
              <p:nvPr/>
            </p:nvPicPr>
            <p:blipFill>
              <a:blip r:embed="rId7"/>
              <a:stretch>
                <a:fillRect/>
              </a:stretch>
            </p:blipFill>
            <p:spPr>
              <a:xfrm>
                <a:off x="8476352" y="1509151"/>
                <a:ext cx="3422231" cy="1540005"/>
              </a:xfrm>
              <a:prstGeom prst="rect">
                <a:avLst/>
              </a:prstGeom>
            </p:spPr>
          </p:pic>
        </mc:Fallback>
      </mc:AlternateContent>
      <p:pic>
        <p:nvPicPr>
          <p:cNvPr id="4" name="Picture 3" descr="A brown and white sign with white letters&#10;&#10;AI-generated content may be incorrect.">
            <a:extLst>
              <a:ext uri="{FF2B5EF4-FFF2-40B4-BE49-F238E27FC236}">
                <a16:creationId xmlns:a16="http://schemas.microsoft.com/office/drawing/2014/main" id="{C6C99C58-504D-50F2-304B-E90470E8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9546" y="-2149359"/>
            <a:ext cx="3903349" cy="683415"/>
          </a:xfrm>
          <a:prstGeom prst="rect">
            <a:avLst/>
          </a:prstGeom>
        </p:spPr>
      </p:pic>
      <p:pic>
        <p:nvPicPr>
          <p:cNvPr id="13" name="Picture 12" descr="A cartoon of a question mark&#10;&#10;AI-generated content may be incorrect.">
            <a:extLst>
              <a:ext uri="{FF2B5EF4-FFF2-40B4-BE49-F238E27FC236}">
                <a16:creationId xmlns:a16="http://schemas.microsoft.com/office/drawing/2014/main" id="{65E74891-EAFB-55C6-681A-142B5ECD4FCE}"/>
              </a:ext>
            </a:extLst>
          </p:cNvPr>
          <p:cNvPicPr>
            <a:picLocks noChangeAspect="1"/>
          </p:cNvPicPr>
          <p:nvPr/>
        </p:nvPicPr>
        <p:blipFill>
          <a:blip r:embed="rId9"/>
          <a:stretch>
            <a:fillRect/>
          </a:stretch>
        </p:blipFill>
        <p:spPr>
          <a:xfrm>
            <a:off x="14899763" y="5657847"/>
            <a:ext cx="3108867" cy="3108867"/>
          </a:xfrm>
          <a:prstGeom prst="rect">
            <a:avLst/>
          </a:prstGeom>
        </p:spPr>
      </p:pic>
      <p:sp>
        <p:nvSpPr>
          <p:cNvPr id="38" name="Rectangle: Rounded Corners 37">
            <a:extLst>
              <a:ext uri="{FF2B5EF4-FFF2-40B4-BE49-F238E27FC236}">
                <a16:creationId xmlns:a16="http://schemas.microsoft.com/office/drawing/2014/main" id="{ABF7087E-7EAD-D00D-B69B-8CF0CD5C7C56}"/>
              </a:ext>
            </a:extLst>
          </p:cNvPr>
          <p:cNvSpPr/>
          <p:nvPr/>
        </p:nvSpPr>
        <p:spPr>
          <a:xfrm>
            <a:off x="1956547" y="3017144"/>
            <a:ext cx="544606" cy="16808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9" name="Rectangle: Rounded Corners 38">
            <a:extLst>
              <a:ext uri="{FF2B5EF4-FFF2-40B4-BE49-F238E27FC236}">
                <a16:creationId xmlns:a16="http://schemas.microsoft.com/office/drawing/2014/main" id="{B784B62D-2917-2528-F1AF-21626D7F4E2E}"/>
              </a:ext>
            </a:extLst>
          </p:cNvPr>
          <p:cNvSpPr/>
          <p:nvPr/>
        </p:nvSpPr>
        <p:spPr>
          <a:xfrm>
            <a:off x="1908313" y="4908870"/>
            <a:ext cx="934571" cy="137517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821969775"/>
      </p:ext>
    </p:extLst>
  </p:cSld>
  <p:clrMapOvr>
    <a:masterClrMapping/>
  </p:clrMapOvr>
  <p:transition spd="slow" advTm="3209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9" presetClass="emph" presetSubtype="128" fill="hold" nodeType="withEffect">
                                  <p:stCondLst>
                                    <p:cond delay="0"/>
                                  </p:stCondLst>
                                  <p:childTnLst>
                                    <p:anim calcmode="lin" valueType="num">
                                      <p:cBhvr additive="sum">
                                        <p:cTn id="9" dur="2000" fill="hold"/>
                                        <p:tgtEl>
                                          <p:spTgt spid="25"/>
                                        </p:tgtEl>
                                        <p:attrNameLst>
                                          <p:attrName>3d.view.rotation.y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0" dur="2000" fill="hold"/>
                                        <p:tgtEl>
                                          <p:spTgt spid="25"/>
                                        </p:tgtEl>
                                        <p:attrNameLst>
                                          <p:attrName>3d.view.translation.y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1" dur="2000" fill="hold"/>
                                        <p:tgtEl>
                                          <p:spTgt spid="25"/>
                                        </p:tgtEl>
                                        <p:attrNameLst>
                                          <p:attrName>3d.view.scale.x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 dur="2000" fill="hold"/>
                                        <p:tgtEl>
                                          <p:spTgt spid="25"/>
                                        </p:tgtEl>
                                        <p:attrNameLst>
                                          <p:attrName>3d.view.scale.y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3" dur="2000" fill="hold"/>
                                        <p:tgtEl>
                                          <p:spTgt spid="25"/>
                                        </p:tgtEl>
                                        <p:attrNameLst>
                                          <p:attrName>3d.view.scale.z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6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15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7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iterate type="lt">
                                    <p:tmPct val="0"/>
                                  </p:iterate>
                                  <p:childTnLst>
                                    <p:animMotion origin="layout" path="M -0.00573 -0.00486 L -0.00573 -0.00486 C -0.01354 0.00648 -0.01953 0.01643 -0.02917 0.02407 C -0.05117 0.04143 -0.02487 0.02129 -0.05312 0.04051 C -0.06159 0.04629 -0.06979 0.05417 -0.07864 0.05879 C -0.08724 0.06342 -0.09609 0.06713 -0.10469 0.07245 L -0.11875 0.08102 C -0.12552 0.08542 -0.13203 0.09074 -0.13893 0.09467 C -0.14401 0.09745 -0.14896 0.10139 -0.15417 0.10324 C -0.16575 0.10741 -0.18711 0.10833 -0.19818 0.10903 L -0.2112 0.11296 C -0.21302 0.11366 -0.21484 0.11389 -0.21667 0.11481 C -0.22539 0.11967 -0.24271 0.13032 -0.24271 0.13032 C -0.24922 0.13981 -0.24245 0.13125 -0.25794 0.13912 C -0.26172 0.14097 -0.26536 0.14305 -0.26927 0.14398 L -0.27799 0.14583 C -0.29401 0.14514 -0.29935 0.14421 -0.31445 0.14583 C -0.33268 0.14792 -0.31823 0.14768 -0.3263 0.14768 " pathEditMode="relative" ptsTypes="AAAAAAAAAAAAAAAAAA">
                                      <p:cBhvr>
                                        <p:cTn id="34" dur="2000" fill="hold"/>
                                        <p:tgtEl>
                                          <p:spTgt spid="6"/>
                                        </p:tgtEl>
                                        <p:attrNameLst>
                                          <p:attrName>ppt_x</p:attrName>
                                          <p:attrName>ppt_y</p:attrName>
                                        </p:attrNameLst>
                                      </p:cBhvr>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2500"/>
                            </p:stCondLst>
                            <p:childTnLst>
                              <p:par>
                                <p:cTn id="40" presetID="1" presetClass="exit" presetSubtype="0" fill="hold" grpId="1" nodeType="afterEffect">
                                  <p:stCondLst>
                                    <p:cond delay="0"/>
                                  </p:stCondLst>
                                  <p:iterate type="lt">
                                    <p:tmAbs val="0"/>
                                  </p:iterate>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2500"/>
                            </p:stCondLst>
                            <p:childTnLst>
                              <p:par>
                                <p:cTn id="43" presetID="1" presetClass="exit" presetSubtype="0" fill="hold" grpId="1" nodeType="afterEffect">
                                  <p:stCondLst>
                                    <p:cond delay="0"/>
                                  </p:stCondLst>
                                  <p:iterate type="lt">
                                    <p:tmAbs val="0"/>
                                  </p:iterate>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iterate type="lt">
                                    <p:tmPct val="0"/>
                                  </p:iterate>
                                  <p:childTnLst>
                                    <p:animMotion origin="layout" path="M -0.00403 -0.00093 L -0.00403 -0.00093 C -0.00468 0.00903 -0.00442 0.01921 -0.00573 0.02893 C -0.00612 0.03194 -0.00781 0.03426 -0.00898 0.03657 C -0.02109 0.06227 -0.01328 0.04699 -0.03177 0.06852 C -0.03593 0.07338 -0.03971 0.07917 -0.04375 0.08403 C -0.05546 0.09792 -0.05859 0.10208 -0.07148 0.10903 C -0.07916 0.11319 -0.08711 0.11551 -0.09479 0.11967 C -0.10429 0.12477 -0.14231 0.15 -0.15468 0.15069 L -0.17851 0.15162 C -0.18307 0.15231 -0.18763 0.15254 -0.19218 0.15347 C -0.19687 0.1544 -0.20156 0.15671 -0.20625 0.15741 C -0.21419 0.15833 -0.22226 0.1581 -0.2302 0.15833 C -0.23125 0.15903 -0.23229 0.15995 -0.23346 0.16018 C -0.24518 0.16273 -0.25494 0.15995 -0.26718 0.15833 C -0.26796 0.1581 -0.26901 0.15787 -0.26979 0.15741 C -0.27461 0.15509 -0.27669 0.15301 -0.28177 0.15254 C -0.29114 0.15185 -0.30065 0.15185 -0.31002 0.15162 C -0.3164 0.15046 -0.31419 0.15208 -0.31705 0.14954 " pathEditMode="relative" ptsTypes="AAAAAAAAAAAAAAAAAAA">
                                      <p:cBhvr>
                                        <p:cTn id="48" dur="2000" fill="hold"/>
                                        <p:tgtEl>
                                          <p:spTgt spid="8"/>
                                        </p:tgtEl>
                                        <p:attrNameLst>
                                          <p:attrName>ppt_x</p:attrName>
                                          <p:attrName>ppt_y</p:attrName>
                                        </p:attrNameLst>
                                      </p:cBhvr>
                                    </p:animMotion>
                                  </p:childTnLst>
                                </p:cTn>
                              </p:par>
                              <p:par>
                                <p:cTn id="49" presetID="10" presetClass="entr" presetSubtype="0" fill="hold" grpId="0" nodeType="withEffect">
                                  <p:stCondLst>
                                    <p:cond delay="0"/>
                                  </p:stCondLst>
                                  <p:iterate type="lt">
                                    <p:tmPct val="10000"/>
                                  </p:iterate>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500"/>
                                        <p:tgtEl>
                                          <p:spTgt spid="39"/>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7" grpId="0"/>
      <p:bldP spid="7" grpId="1"/>
      <p:bldP spid="8" grpId="0"/>
      <p:bldP spid="8" grpId="1"/>
      <p:bldP spid="9" grpId="0"/>
      <p:bldP spid="9" grpId="1"/>
      <p:bldP spid="10" grpId="0"/>
      <p:bldP spid="11" grpId="0"/>
      <p:bldP spid="12" grpId="0"/>
      <p:bldP spid="14" grpId="0" animBg="1"/>
      <p:bldP spid="18" grpId="0"/>
      <p:bldP spid="19" grpId="0"/>
      <p:bldP spid="20" grpId="0" animBg="1"/>
      <p:bldP spid="22" grpId="0"/>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76843-64A1-4911-1F85-006D80DE0EEE}"/>
            </a:ext>
          </a:extLst>
        </p:cNvPr>
        <p:cNvGrpSpPr/>
        <p:nvPr/>
      </p:nvGrpSpPr>
      <p:grpSpPr>
        <a:xfrm>
          <a:off x="0" y="0"/>
          <a:ext cx="0" cy="0"/>
          <a:chOff x="0" y="0"/>
          <a:chExt cx="0" cy="0"/>
        </a:xfrm>
      </p:grpSpPr>
      <p:pic>
        <p:nvPicPr>
          <p:cNvPr id="4" name="Picture 3" descr="A brown and white sign with white letters&#10;&#10;AI-generated content may be incorrect.">
            <a:extLst>
              <a:ext uri="{FF2B5EF4-FFF2-40B4-BE49-F238E27FC236}">
                <a16:creationId xmlns:a16="http://schemas.microsoft.com/office/drawing/2014/main" id="{FAEE8911-D648-DE42-1E5D-C32115F41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546" y="-2149359"/>
            <a:ext cx="3903349" cy="683415"/>
          </a:xfrm>
          <a:prstGeom prst="rect">
            <a:avLst/>
          </a:prstGeom>
        </p:spPr>
      </p:pic>
      <p:pic>
        <p:nvPicPr>
          <p:cNvPr id="13" name="Picture 12" descr="A cartoon of a question mark&#10;&#10;AI-generated content may be incorrect.">
            <a:extLst>
              <a:ext uri="{FF2B5EF4-FFF2-40B4-BE49-F238E27FC236}">
                <a16:creationId xmlns:a16="http://schemas.microsoft.com/office/drawing/2014/main" id="{492A6771-3F3F-C74D-7C6B-CCF92330846A}"/>
              </a:ext>
            </a:extLst>
          </p:cNvPr>
          <p:cNvPicPr>
            <a:picLocks noChangeAspect="1"/>
          </p:cNvPicPr>
          <p:nvPr/>
        </p:nvPicPr>
        <p:blipFill>
          <a:blip r:embed="rId5"/>
          <a:stretch>
            <a:fillRect/>
          </a:stretch>
        </p:blipFill>
        <p:spPr>
          <a:xfrm>
            <a:off x="15223614" y="7029450"/>
            <a:ext cx="1737264" cy="1737264"/>
          </a:xfrm>
          <a:prstGeom prst="rect">
            <a:avLst/>
          </a:prstGeom>
        </p:spPr>
      </p:pic>
      <p:sp>
        <p:nvSpPr>
          <p:cNvPr id="15" name="TextBox 14">
            <a:extLst>
              <a:ext uri="{FF2B5EF4-FFF2-40B4-BE49-F238E27FC236}">
                <a16:creationId xmlns:a16="http://schemas.microsoft.com/office/drawing/2014/main" id="{367E10DF-E873-B43B-4DC4-815058836E45}"/>
              </a:ext>
            </a:extLst>
          </p:cNvPr>
          <p:cNvSpPr txBox="1"/>
          <p:nvPr/>
        </p:nvSpPr>
        <p:spPr>
          <a:xfrm>
            <a:off x="514350" y="542925"/>
            <a:ext cx="3505200" cy="584775"/>
          </a:xfrm>
          <a:prstGeom prst="rect">
            <a:avLst/>
          </a:prstGeom>
          <a:noFill/>
        </p:spPr>
        <p:txBody>
          <a:bodyPr wrap="square" rtlCol="0">
            <a:spAutoFit/>
          </a:bodyPr>
          <a:lstStyle/>
          <a:p>
            <a:pPr algn="ctr"/>
            <a:r>
              <a:rPr lang="en-CA" sz="3200" dirty="0"/>
              <a:t>Question</a:t>
            </a:r>
          </a:p>
        </p:txBody>
      </p:sp>
      <p:sp>
        <p:nvSpPr>
          <p:cNvPr id="16" name="TextBox 15">
            <a:extLst>
              <a:ext uri="{FF2B5EF4-FFF2-40B4-BE49-F238E27FC236}">
                <a16:creationId xmlns:a16="http://schemas.microsoft.com/office/drawing/2014/main" id="{2CADB368-CBC9-8091-2B20-6E6F97352981}"/>
              </a:ext>
            </a:extLst>
          </p:cNvPr>
          <p:cNvSpPr txBox="1"/>
          <p:nvPr/>
        </p:nvSpPr>
        <p:spPr>
          <a:xfrm>
            <a:off x="5916385" y="528923"/>
            <a:ext cx="3505200" cy="584775"/>
          </a:xfrm>
          <a:prstGeom prst="rect">
            <a:avLst/>
          </a:prstGeom>
          <a:noFill/>
        </p:spPr>
        <p:txBody>
          <a:bodyPr wrap="square" rtlCol="0">
            <a:spAutoFit/>
          </a:bodyPr>
          <a:lstStyle/>
          <a:p>
            <a:pPr algn="ctr"/>
            <a:r>
              <a:rPr lang="en-CA" sz="3200" dirty="0"/>
              <a:t>Short Answer</a:t>
            </a:r>
          </a:p>
        </p:txBody>
      </p:sp>
      <p:sp>
        <p:nvSpPr>
          <p:cNvPr id="23" name="TextBox 22">
            <a:extLst>
              <a:ext uri="{FF2B5EF4-FFF2-40B4-BE49-F238E27FC236}">
                <a16:creationId xmlns:a16="http://schemas.microsoft.com/office/drawing/2014/main" id="{6B7D896F-2033-C2B5-10A2-0C8146969C42}"/>
              </a:ext>
            </a:extLst>
          </p:cNvPr>
          <p:cNvSpPr txBox="1"/>
          <p:nvPr/>
        </p:nvSpPr>
        <p:spPr>
          <a:xfrm>
            <a:off x="514350" y="2419350"/>
            <a:ext cx="4695825" cy="707886"/>
          </a:xfrm>
          <a:prstGeom prst="rect">
            <a:avLst/>
          </a:prstGeom>
          <a:noFill/>
        </p:spPr>
        <p:txBody>
          <a:bodyPr wrap="square" rtlCol="0">
            <a:spAutoFit/>
          </a:bodyPr>
          <a:lstStyle/>
          <a:p>
            <a:r>
              <a:rPr lang="en-CA" sz="4000" dirty="0"/>
              <a:t>Do we like pizza?</a:t>
            </a:r>
          </a:p>
        </p:txBody>
      </p:sp>
      <p:sp>
        <p:nvSpPr>
          <p:cNvPr id="24" name="TextBox 23">
            <a:extLst>
              <a:ext uri="{FF2B5EF4-FFF2-40B4-BE49-F238E27FC236}">
                <a16:creationId xmlns:a16="http://schemas.microsoft.com/office/drawing/2014/main" id="{C8050C7F-90BF-3C2D-5259-B8AE6C18FF91}"/>
              </a:ext>
            </a:extLst>
          </p:cNvPr>
          <p:cNvSpPr txBox="1"/>
          <p:nvPr/>
        </p:nvSpPr>
        <p:spPr>
          <a:xfrm>
            <a:off x="514349" y="3265439"/>
            <a:ext cx="4695825" cy="707886"/>
          </a:xfrm>
          <a:prstGeom prst="rect">
            <a:avLst/>
          </a:prstGeom>
          <a:noFill/>
        </p:spPr>
        <p:txBody>
          <a:bodyPr wrap="square" rtlCol="0">
            <a:spAutoFit/>
          </a:bodyPr>
          <a:lstStyle/>
          <a:p>
            <a:r>
              <a:rPr lang="en-CA" sz="4000" dirty="0"/>
              <a:t>Do they like pizza?</a:t>
            </a:r>
          </a:p>
        </p:txBody>
      </p:sp>
      <p:sp>
        <p:nvSpPr>
          <p:cNvPr id="26" name="TextBox 25">
            <a:extLst>
              <a:ext uri="{FF2B5EF4-FFF2-40B4-BE49-F238E27FC236}">
                <a16:creationId xmlns:a16="http://schemas.microsoft.com/office/drawing/2014/main" id="{282EC9FB-0CB6-DFA8-5861-D0D771009E06}"/>
              </a:ext>
            </a:extLst>
          </p:cNvPr>
          <p:cNvSpPr txBox="1"/>
          <p:nvPr/>
        </p:nvSpPr>
        <p:spPr>
          <a:xfrm>
            <a:off x="2162175" y="3662275"/>
            <a:ext cx="1200150" cy="369332"/>
          </a:xfrm>
          <a:prstGeom prst="rect">
            <a:avLst/>
          </a:prstGeom>
          <a:noFill/>
        </p:spPr>
        <p:txBody>
          <a:bodyPr wrap="square" rtlCol="0">
            <a:spAutoFit/>
          </a:bodyPr>
          <a:lstStyle/>
          <a:p>
            <a:pPr algn="ctr"/>
            <a:r>
              <a:rPr lang="en-CA" dirty="0"/>
              <a:t>_______</a:t>
            </a:r>
          </a:p>
        </p:txBody>
      </p:sp>
      <p:sp>
        <p:nvSpPr>
          <p:cNvPr id="27" name="TextBox 26">
            <a:extLst>
              <a:ext uri="{FF2B5EF4-FFF2-40B4-BE49-F238E27FC236}">
                <a16:creationId xmlns:a16="http://schemas.microsoft.com/office/drawing/2014/main" id="{CCAE9FE7-16AE-4450-2691-14DB33F36723}"/>
              </a:ext>
            </a:extLst>
          </p:cNvPr>
          <p:cNvSpPr txBox="1"/>
          <p:nvPr/>
        </p:nvSpPr>
        <p:spPr>
          <a:xfrm>
            <a:off x="1885950" y="1856467"/>
            <a:ext cx="1200150" cy="369332"/>
          </a:xfrm>
          <a:prstGeom prst="rect">
            <a:avLst/>
          </a:prstGeom>
          <a:noFill/>
        </p:spPr>
        <p:txBody>
          <a:bodyPr wrap="square" rtlCol="0">
            <a:spAutoFit/>
          </a:bodyPr>
          <a:lstStyle/>
          <a:p>
            <a:pPr algn="ctr"/>
            <a:r>
              <a:rPr lang="en-CA" dirty="0"/>
              <a:t>_______</a:t>
            </a:r>
          </a:p>
        </p:txBody>
      </p:sp>
      <p:sp>
        <p:nvSpPr>
          <p:cNvPr id="28" name="TextBox 27">
            <a:extLst>
              <a:ext uri="{FF2B5EF4-FFF2-40B4-BE49-F238E27FC236}">
                <a16:creationId xmlns:a16="http://schemas.microsoft.com/office/drawing/2014/main" id="{7A2B4FCD-7C90-05AD-0025-3397A6579441}"/>
              </a:ext>
            </a:extLst>
          </p:cNvPr>
          <p:cNvSpPr txBox="1"/>
          <p:nvPr/>
        </p:nvSpPr>
        <p:spPr>
          <a:xfrm>
            <a:off x="6560459" y="1289470"/>
            <a:ext cx="1790700" cy="830997"/>
          </a:xfrm>
          <a:prstGeom prst="rect">
            <a:avLst/>
          </a:prstGeom>
          <a:noFill/>
        </p:spPr>
        <p:txBody>
          <a:bodyPr wrap="square" rtlCol="0">
            <a:spAutoFit/>
          </a:bodyPr>
          <a:lstStyle/>
          <a:p>
            <a:r>
              <a:rPr lang="en-CA" sz="2400" dirty="0"/>
              <a:t>Yes, I do.</a:t>
            </a:r>
          </a:p>
          <a:p>
            <a:r>
              <a:rPr lang="en-CA" sz="2400" dirty="0"/>
              <a:t>No, I don’t.</a:t>
            </a:r>
          </a:p>
        </p:txBody>
      </p:sp>
      <p:sp>
        <p:nvSpPr>
          <p:cNvPr id="29" name="TextBox 28">
            <a:extLst>
              <a:ext uri="{FF2B5EF4-FFF2-40B4-BE49-F238E27FC236}">
                <a16:creationId xmlns:a16="http://schemas.microsoft.com/office/drawing/2014/main" id="{B5F8B388-FCC5-975E-26E0-4071ABE71D2E}"/>
              </a:ext>
            </a:extLst>
          </p:cNvPr>
          <p:cNvSpPr txBox="1"/>
          <p:nvPr/>
        </p:nvSpPr>
        <p:spPr>
          <a:xfrm>
            <a:off x="6572250" y="2237089"/>
            <a:ext cx="2105025" cy="830997"/>
          </a:xfrm>
          <a:prstGeom prst="rect">
            <a:avLst/>
          </a:prstGeom>
          <a:noFill/>
        </p:spPr>
        <p:txBody>
          <a:bodyPr wrap="square" rtlCol="0">
            <a:spAutoFit/>
          </a:bodyPr>
          <a:lstStyle/>
          <a:p>
            <a:r>
              <a:rPr lang="en-CA" sz="2400" dirty="0"/>
              <a:t>Yes, we do.</a:t>
            </a:r>
          </a:p>
          <a:p>
            <a:r>
              <a:rPr lang="en-CA" sz="2400" dirty="0"/>
              <a:t>No, we don’t.</a:t>
            </a:r>
          </a:p>
        </p:txBody>
      </p:sp>
      <p:sp>
        <p:nvSpPr>
          <p:cNvPr id="30" name="TextBox 29">
            <a:extLst>
              <a:ext uri="{FF2B5EF4-FFF2-40B4-BE49-F238E27FC236}">
                <a16:creationId xmlns:a16="http://schemas.microsoft.com/office/drawing/2014/main" id="{8AC5E0CF-24F3-A944-6E49-F98D2ED16768}"/>
              </a:ext>
            </a:extLst>
          </p:cNvPr>
          <p:cNvSpPr txBox="1"/>
          <p:nvPr/>
        </p:nvSpPr>
        <p:spPr>
          <a:xfrm>
            <a:off x="6560459" y="3246776"/>
            <a:ext cx="2647950" cy="830997"/>
          </a:xfrm>
          <a:prstGeom prst="rect">
            <a:avLst/>
          </a:prstGeom>
          <a:noFill/>
        </p:spPr>
        <p:txBody>
          <a:bodyPr wrap="square" rtlCol="0">
            <a:spAutoFit/>
          </a:bodyPr>
          <a:lstStyle/>
          <a:p>
            <a:r>
              <a:rPr lang="en-CA" sz="2400" dirty="0"/>
              <a:t>Yes, they do.</a:t>
            </a:r>
          </a:p>
          <a:p>
            <a:r>
              <a:rPr lang="en-CA" sz="2400" dirty="0"/>
              <a:t>No, they don’t.</a:t>
            </a:r>
          </a:p>
        </p:txBody>
      </p:sp>
      <p:sp>
        <p:nvSpPr>
          <p:cNvPr id="31" name="TextBox 30">
            <a:extLst>
              <a:ext uri="{FF2B5EF4-FFF2-40B4-BE49-F238E27FC236}">
                <a16:creationId xmlns:a16="http://schemas.microsoft.com/office/drawing/2014/main" id="{C2DFCD9B-0EF4-F2E2-F4A6-715D85DFBC95}"/>
              </a:ext>
            </a:extLst>
          </p:cNvPr>
          <p:cNvSpPr txBox="1"/>
          <p:nvPr/>
        </p:nvSpPr>
        <p:spPr>
          <a:xfrm>
            <a:off x="1885950" y="2837825"/>
            <a:ext cx="1200150" cy="369332"/>
          </a:xfrm>
          <a:prstGeom prst="rect">
            <a:avLst/>
          </a:prstGeom>
          <a:noFill/>
        </p:spPr>
        <p:txBody>
          <a:bodyPr wrap="square" rtlCol="0">
            <a:spAutoFit/>
          </a:bodyPr>
          <a:lstStyle/>
          <a:p>
            <a:pPr algn="ctr"/>
            <a:r>
              <a:rPr lang="en-CA" dirty="0"/>
              <a:t>_______</a:t>
            </a:r>
          </a:p>
        </p:txBody>
      </p:sp>
      <p:sp>
        <p:nvSpPr>
          <p:cNvPr id="32" name="TextBox 31">
            <a:extLst>
              <a:ext uri="{FF2B5EF4-FFF2-40B4-BE49-F238E27FC236}">
                <a16:creationId xmlns:a16="http://schemas.microsoft.com/office/drawing/2014/main" id="{A32AE789-909C-152C-C10D-423C6D32D95D}"/>
              </a:ext>
            </a:extLst>
          </p:cNvPr>
          <p:cNvSpPr txBox="1"/>
          <p:nvPr/>
        </p:nvSpPr>
        <p:spPr>
          <a:xfrm>
            <a:off x="514349" y="4286250"/>
            <a:ext cx="4695825" cy="707886"/>
          </a:xfrm>
          <a:prstGeom prst="rect">
            <a:avLst/>
          </a:prstGeom>
          <a:noFill/>
        </p:spPr>
        <p:txBody>
          <a:bodyPr wrap="square" rtlCol="0">
            <a:spAutoFit/>
          </a:bodyPr>
          <a:lstStyle/>
          <a:p>
            <a:r>
              <a:rPr lang="en-CA" sz="4000" dirty="0"/>
              <a:t>Does he like pizza?</a:t>
            </a:r>
          </a:p>
        </p:txBody>
      </p:sp>
      <p:sp>
        <p:nvSpPr>
          <p:cNvPr id="33" name="TextBox 32">
            <a:extLst>
              <a:ext uri="{FF2B5EF4-FFF2-40B4-BE49-F238E27FC236}">
                <a16:creationId xmlns:a16="http://schemas.microsoft.com/office/drawing/2014/main" id="{0B5726A0-3FF2-7AD0-8755-247ECABBB535}"/>
              </a:ext>
            </a:extLst>
          </p:cNvPr>
          <p:cNvSpPr txBox="1"/>
          <p:nvPr/>
        </p:nvSpPr>
        <p:spPr>
          <a:xfrm>
            <a:off x="514349" y="5143500"/>
            <a:ext cx="4695825" cy="707886"/>
          </a:xfrm>
          <a:prstGeom prst="rect">
            <a:avLst/>
          </a:prstGeom>
          <a:noFill/>
        </p:spPr>
        <p:txBody>
          <a:bodyPr wrap="square" rtlCol="0">
            <a:spAutoFit/>
          </a:bodyPr>
          <a:lstStyle/>
          <a:p>
            <a:r>
              <a:rPr lang="en-CA" sz="4000" dirty="0"/>
              <a:t>Does she like pizza?</a:t>
            </a:r>
          </a:p>
        </p:txBody>
      </p:sp>
      <p:pic>
        <p:nvPicPr>
          <p:cNvPr id="35" name="Graphic 34" descr="Return with solid fill">
            <a:extLst>
              <a:ext uri="{FF2B5EF4-FFF2-40B4-BE49-F238E27FC236}">
                <a16:creationId xmlns:a16="http://schemas.microsoft.com/office/drawing/2014/main" id="{552AA901-A1A5-1D96-5DE1-EC5364158E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4514" y="5681079"/>
            <a:ext cx="457199" cy="457199"/>
          </a:xfrm>
          <a:prstGeom prst="rect">
            <a:avLst/>
          </a:prstGeom>
        </p:spPr>
      </p:pic>
      <p:pic>
        <p:nvPicPr>
          <p:cNvPr id="36" name="Graphic 35" descr="Return with solid fill">
            <a:extLst>
              <a:ext uri="{FF2B5EF4-FFF2-40B4-BE49-F238E27FC236}">
                <a16:creationId xmlns:a16="http://schemas.microsoft.com/office/drawing/2014/main" id="{6B8D13B5-3865-196D-51C7-446568569C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4514" y="4849862"/>
            <a:ext cx="457199" cy="457199"/>
          </a:xfrm>
          <a:prstGeom prst="rect">
            <a:avLst/>
          </a:prstGeom>
        </p:spPr>
      </p:pic>
      <p:sp>
        <p:nvSpPr>
          <p:cNvPr id="37" name="TextBox 36">
            <a:extLst>
              <a:ext uri="{FF2B5EF4-FFF2-40B4-BE49-F238E27FC236}">
                <a16:creationId xmlns:a16="http://schemas.microsoft.com/office/drawing/2014/main" id="{9B4FA14C-8E13-EB4E-A09F-48AB398783ED}"/>
              </a:ext>
            </a:extLst>
          </p:cNvPr>
          <p:cNvSpPr txBox="1"/>
          <p:nvPr/>
        </p:nvSpPr>
        <p:spPr>
          <a:xfrm>
            <a:off x="3235778" y="5909678"/>
            <a:ext cx="4695825" cy="707886"/>
          </a:xfrm>
          <a:prstGeom prst="rect">
            <a:avLst/>
          </a:prstGeom>
          <a:noFill/>
        </p:spPr>
        <p:txBody>
          <a:bodyPr wrap="square" rtlCol="0">
            <a:spAutoFit/>
          </a:bodyPr>
          <a:lstStyle/>
          <a:p>
            <a:r>
              <a:rPr lang="en-CA" sz="4000" strike="sngStrike" dirty="0"/>
              <a:t>Does he likes pizza?</a:t>
            </a:r>
          </a:p>
        </p:txBody>
      </p:sp>
      <p:sp>
        <p:nvSpPr>
          <p:cNvPr id="38" name="TextBox 37">
            <a:extLst>
              <a:ext uri="{FF2B5EF4-FFF2-40B4-BE49-F238E27FC236}">
                <a16:creationId xmlns:a16="http://schemas.microsoft.com/office/drawing/2014/main" id="{AEC4C82E-9B16-6209-EB35-939AE3A15305}"/>
              </a:ext>
            </a:extLst>
          </p:cNvPr>
          <p:cNvSpPr txBox="1"/>
          <p:nvPr/>
        </p:nvSpPr>
        <p:spPr>
          <a:xfrm>
            <a:off x="6560459" y="4163139"/>
            <a:ext cx="2647950" cy="830997"/>
          </a:xfrm>
          <a:prstGeom prst="rect">
            <a:avLst/>
          </a:prstGeom>
          <a:noFill/>
        </p:spPr>
        <p:txBody>
          <a:bodyPr wrap="square" rtlCol="0">
            <a:spAutoFit/>
          </a:bodyPr>
          <a:lstStyle/>
          <a:p>
            <a:r>
              <a:rPr lang="en-CA" sz="2400" dirty="0"/>
              <a:t>Yes, he does.</a:t>
            </a:r>
          </a:p>
          <a:p>
            <a:r>
              <a:rPr lang="en-CA" sz="2400" dirty="0"/>
              <a:t>No, he doesn’t.</a:t>
            </a:r>
          </a:p>
        </p:txBody>
      </p:sp>
      <p:sp>
        <p:nvSpPr>
          <p:cNvPr id="39" name="TextBox 38">
            <a:extLst>
              <a:ext uri="{FF2B5EF4-FFF2-40B4-BE49-F238E27FC236}">
                <a16:creationId xmlns:a16="http://schemas.microsoft.com/office/drawing/2014/main" id="{47C39E10-C2CE-631C-8828-647591977B9E}"/>
              </a:ext>
            </a:extLst>
          </p:cNvPr>
          <p:cNvSpPr txBox="1"/>
          <p:nvPr/>
        </p:nvSpPr>
        <p:spPr>
          <a:xfrm>
            <a:off x="6560459" y="4983336"/>
            <a:ext cx="2647950" cy="830997"/>
          </a:xfrm>
          <a:prstGeom prst="rect">
            <a:avLst/>
          </a:prstGeom>
          <a:noFill/>
        </p:spPr>
        <p:txBody>
          <a:bodyPr wrap="square" rtlCol="0">
            <a:spAutoFit/>
          </a:bodyPr>
          <a:lstStyle/>
          <a:p>
            <a:r>
              <a:rPr lang="en-CA" sz="2400" dirty="0"/>
              <a:t>Yes, she does.</a:t>
            </a:r>
          </a:p>
          <a:p>
            <a:r>
              <a:rPr lang="en-CA" sz="2400" dirty="0"/>
              <a:t>No, she doesn’t.</a:t>
            </a:r>
          </a:p>
        </p:txBody>
      </p:sp>
      <p:sp>
        <p:nvSpPr>
          <p:cNvPr id="40" name="Rectangle: Rounded Corners 39">
            <a:extLst>
              <a:ext uri="{FF2B5EF4-FFF2-40B4-BE49-F238E27FC236}">
                <a16:creationId xmlns:a16="http://schemas.microsoft.com/office/drawing/2014/main" id="{D09BF4DD-3254-426E-7CAC-6CA08D5C9356}"/>
              </a:ext>
            </a:extLst>
          </p:cNvPr>
          <p:cNvSpPr/>
          <p:nvPr/>
        </p:nvSpPr>
        <p:spPr>
          <a:xfrm>
            <a:off x="2439759" y="4370161"/>
            <a:ext cx="922566" cy="52826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1" name="Rectangle: Rounded Corners 40">
            <a:extLst>
              <a:ext uri="{FF2B5EF4-FFF2-40B4-BE49-F238E27FC236}">
                <a16:creationId xmlns:a16="http://schemas.microsoft.com/office/drawing/2014/main" id="{47E2A988-98A4-05E5-F757-E6DEE840F677}"/>
              </a:ext>
            </a:extLst>
          </p:cNvPr>
          <p:cNvSpPr/>
          <p:nvPr/>
        </p:nvSpPr>
        <p:spPr>
          <a:xfrm>
            <a:off x="2687635" y="5248779"/>
            <a:ext cx="875622" cy="5054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871912618"/>
      </p:ext>
    </p:extLst>
  </p:cSld>
  <p:clrMapOvr>
    <a:masterClrMapping/>
  </p:clrMapOvr>
  <p:transition spd="slow" advTm="68283">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497 0.11274 L -0.06497 0.11297 C -0.04245 0.18704 -0.06732 0.10787 -0.05065 0.1551 C -0.02852 0.21806 -0.0599 0.13149 -0.03984 0.19329 C -0.03607 0.20487 -0.02422 0.23658 -0.01849 0.25047 C -0.01576 0.25695 -0.01276 0.26274 -0.01016 0.26945 C -0.00495 0.28287 -0.00169 0.29908 0.00534 0.30973 C 0.03776 0.35857 0.00586 0.31297 0.03268 0.34561 C 0.03646 0.35024 0.03971 0.35602 0.04349 0.36042 C 0.04687 0.36459 0.05091 0.36667 0.05417 0.37107 C 0.06042 0.3794 0.06602 0.38936 0.072 0.39838 C 0.07396 0.40116 0.07591 0.40394 0.07799 0.40672 C 0.08151 0.41181 0.08529 0.41621 0.08867 0.42153 C 0.0918 0.42662 0.09505 0.43125 0.09818 0.43635 C 0.10104 0.44121 0.10352 0.44723 0.10651 0.45116 C 0.11055 0.45649 0.11536 0.45926 0.11966 0.46389 C 0.125 0.46991 0.12982 0.47686 0.13516 0.48287 C 0.13698 0.48519 0.1388 0.48797 0.14115 0.48936 C 0.15651 0.49838 0.14232 0.49074 0.17083 0.49977 C 0.17513 0.50116 0.18659 0.50625 0.19102 0.50834 C 0.19674 0.51112 0.20443 0.51574 0.21016 0.5169 C 0.21719 0.51829 0.22435 0.51829 0.23151 0.51899 C 0.23555 0.52037 0.23945 0.52223 0.24349 0.52315 C 0.26042 0.52755 0.30286 0.52709 0.30755 0.52732 C 0.32096 0.52963 0.32617 0.53149 0.34089 0.52732 C 0.34427 0.52639 0.34714 0.52223 0.35039 0.52107 C 0.35508 0.51945 0.36003 0.51968 0.36471 0.51899 L 0.40404 0.52315 C 0.40599 0.52338 0.40794 0.52454 0.41003 0.52524 C 0.41237 0.52616 0.41471 0.52662 0.41706 0.52732 C 0.41914 0.52801 0.42109 0.5294 0.42305 0.5294 C 0.44883 0.53079 0.47461 0.53102 0.50039 0.53172 L 0.53737 0.54213 C 0.53932 0.54283 0.54128 0.54422 0.54336 0.54422 C 0.5513 0.54375 0.56706 0.54005 0.56706 0.54028 " pathEditMode="relative" rAng="0" ptsTypes="AAAAAAAAAAAAAAAAAAAAAAAAAAAAAAAAAAA">
                                      <p:cBhvr>
                                        <p:cTn id="6" dur="2000" fill="hold"/>
                                        <p:tgtEl>
                                          <p:spTgt spid="4"/>
                                        </p:tgtEl>
                                        <p:attrNameLst>
                                          <p:attrName>ppt_x</p:attrName>
                                          <p:attrName>ppt_y</p:attrName>
                                        </p:attrNameLst>
                                      </p:cBhvr>
                                      <p:rCtr x="31602" y="21574"/>
                                    </p:animMotion>
                                  </p:childTnLst>
                                </p:cTn>
                              </p:par>
                              <p:par>
                                <p:cTn id="7" presetID="0" presetClass="path" presetSubtype="0" accel="50000" decel="50000" fill="hold" nodeType="withEffect">
                                  <p:stCondLst>
                                    <p:cond delay="0"/>
                                  </p:stCondLst>
                                  <p:childTnLst>
                                    <p:animMotion origin="layout" path="M 0.12162 -0.04583 L 0.12162 -0.04583 C 0.11745 -0.04097 0.1138 -0.03472 0.10925 -0.03079 C 0.10078 -0.02338 0.08438 -0.02292 0.07696 -0.0213 C 0.04974 -0.02338 0.02253 -0.02222 -0.00443 -0.02708 C -0.01497 -0.02893 -0.02461 -0.0375 -0.03463 -0.04213 C -0.05664 -0.05255 -0.05846 -0.05023 -0.08034 -0.06481 C -0.09062 -0.07176 -0.10013 -0.08102 -0.11041 -0.08727 C -0.13984 -0.10602 -0.16015 -0.11088 -0.19075 -0.12685 C -0.19609 -0.12986 -0.20104 -0.13542 -0.20638 -0.13819 C -0.2151 -0.14306 -0.22435 -0.14537 -0.23307 -0.14954 C -0.26588 -0.16597 -0.24075 -0.15833 -0.28229 -0.18727 L -0.29557 -0.19676 C -0.31054 -0.21782 -0.29479 -0.19792 -0.32682 -0.2213 C -0.34622 -0.23565 -0.32539 -0.225 -0.34349 -0.24375 C -0.35416 -0.25509 -0.36523 -0.26643 -0.37708 -0.27407 C -0.37995 -0.27593 -0.38307 -0.27731 -0.38594 -0.27963 C -0.38945 -0.28287 -0.39206 -0.28935 -0.39596 -0.29097 C -0.39831 -0.29213 -0.40156 -0.29306 -0.40377 -0.29468 C -0.40521 -0.29606 -0.40807 -0.29838 -0.40807 -0.29838 " pathEditMode="relative" rAng="0" ptsTypes="AAAAAAAAAAAAAAAAAAAA">
                                      <p:cBhvr>
                                        <p:cTn id="8" dur="2000" fill="hold"/>
                                        <p:tgtEl>
                                          <p:spTgt spid="13"/>
                                        </p:tgtEl>
                                        <p:attrNameLst>
                                          <p:attrName>ppt_x</p:attrName>
                                          <p:attrName>ppt_y</p:attrName>
                                        </p:attrNameLst>
                                      </p:cBhvr>
                                      <p:rCtr x="-26484" y="-1141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iterate type="lt">
                                    <p:tmPct val="10000"/>
                                  </p:iterate>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iterate type="lt">
                                    <p:tmPct val="10000"/>
                                  </p:iterate>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down)">
                                      <p:cBhvr>
                                        <p:cTn id="75" dur="500"/>
                                        <p:tgtEl>
                                          <p:spTgt spid="41"/>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13"/>
                                        </p:tgtEl>
                                        <p:attrNameLst>
                                          <p:attrName>r</p:attrName>
                                        </p:attrNameLst>
                                      </p:cBhvr>
                                    </p:animRot>
                                    <p:animRot by="-240000">
                                      <p:cBhvr>
                                        <p:cTn id="93" dur="200" fill="hold">
                                          <p:stCondLst>
                                            <p:cond delay="200"/>
                                          </p:stCondLst>
                                        </p:cTn>
                                        <p:tgtEl>
                                          <p:spTgt spid="13"/>
                                        </p:tgtEl>
                                        <p:attrNameLst>
                                          <p:attrName>r</p:attrName>
                                        </p:attrNameLst>
                                      </p:cBhvr>
                                    </p:animRot>
                                    <p:animRot by="240000">
                                      <p:cBhvr>
                                        <p:cTn id="94" dur="200" fill="hold">
                                          <p:stCondLst>
                                            <p:cond delay="400"/>
                                          </p:stCondLst>
                                        </p:cTn>
                                        <p:tgtEl>
                                          <p:spTgt spid="13"/>
                                        </p:tgtEl>
                                        <p:attrNameLst>
                                          <p:attrName>r</p:attrName>
                                        </p:attrNameLst>
                                      </p:cBhvr>
                                    </p:animRot>
                                    <p:animRot by="-240000">
                                      <p:cBhvr>
                                        <p:cTn id="95" dur="200" fill="hold">
                                          <p:stCondLst>
                                            <p:cond delay="600"/>
                                          </p:stCondLst>
                                        </p:cTn>
                                        <p:tgtEl>
                                          <p:spTgt spid="13"/>
                                        </p:tgtEl>
                                        <p:attrNameLst>
                                          <p:attrName>r</p:attrName>
                                        </p:attrNameLst>
                                      </p:cBhvr>
                                    </p:animRot>
                                    <p:animRot by="120000">
                                      <p:cBhvr>
                                        <p:cTn id="9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4" grpId="0"/>
      <p:bldP spid="26" grpId="0"/>
      <p:bldP spid="27" grpId="0"/>
      <p:bldP spid="28" grpId="0"/>
      <p:bldP spid="29" grpId="0"/>
      <p:bldP spid="30" grpId="0"/>
      <p:bldP spid="31" grpId="0"/>
      <p:bldP spid="32" grpId="0"/>
      <p:bldP spid="33" grpId="0"/>
      <p:bldP spid="37" grpId="0"/>
      <p:bldP spid="38" grpId="0"/>
      <p:bldP spid="39" grpId="0"/>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FF20E-E3D5-5E18-45AF-07FFA47C9BB4}"/>
              </a:ext>
            </a:extLst>
          </p:cNvPr>
          <p:cNvSpPr txBox="1"/>
          <p:nvPr/>
        </p:nvSpPr>
        <p:spPr>
          <a:xfrm>
            <a:off x="3327400" y="333498"/>
            <a:ext cx="5080000" cy="584775"/>
          </a:xfrm>
          <a:prstGeom prst="rect">
            <a:avLst/>
          </a:prstGeom>
          <a:noFill/>
        </p:spPr>
        <p:txBody>
          <a:bodyPr wrap="square" rtlCol="0">
            <a:spAutoFit/>
          </a:bodyPr>
          <a:lstStyle/>
          <a:p>
            <a:pPr algn="ctr"/>
            <a:r>
              <a:rPr lang="en-CA" sz="3200" dirty="0"/>
              <a:t>Information Questions</a:t>
            </a:r>
          </a:p>
        </p:txBody>
      </p:sp>
      <p:sp>
        <p:nvSpPr>
          <p:cNvPr id="6" name="TextBox 5">
            <a:extLst>
              <a:ext uri="{FF2B5EF4-FFF2-40B4-BE49-F238E27FC236}">
                <a16:creationId xmlns:a16="http://schemas.microsoft.com/office/drawing/2014/main" id="{A06B59EB-3CF3-5ECD-AC76-6659EBEA3DF2}"/>
              </a:ext>
            </a:extLst>
          </p:cNvPr>
          <p:cNvSpPr txBox="1"/>
          <p:nvPr/>
        </p:nvSpPr>
        <p:spPr>
          <a:xfrm>
            <a:off x="627742" y="2110432"/>
            <a:ext cx="1582057" cy="584775"/>
          </a:xfrm>
          <a:prstGeom prst="rect">
            <a:avLst/>
          </a:prstGeom>
          <a:noFill/>
        </p:spPr>
        <p:txBody>
          <a:bodyPr wrap="square" rtlCol="0">
            <a:spAutoFit/>
          </a:bodyPr>
          <a:lstStyle/>
          <a:p>
            <a:r>
              <a:rPr lang="en-CA" sz="3200" dirty="0"/>
              <a:t>Where</a:t>
            </a:r>
          </a:p>
        </p:txBody>
      </p:sp>
      <p:sp>
        <p:nvSpPr>
          <p:cNvPr id="7" name="TextBox 6">
            <a:extLst>
              <a:ext uri="{FF2B5EF4-FFF2-40B4-BE49-F238E27FC236}">
                <a16:creationId xmlns:a16="http://schemas.microsoft.com/office/drawing/2014/main" id="{D62B4602-AEF5-B54B-E4EA-525DAB9C90AF}"/>
              </a:ext>
            </a:extLst>
          </p:cNvPr>
          <p:cNvSpPr txBox="1"/>
          <p:nvPr/>
        </p:nvSpPr>
        <p:spPr>
          <a:xfrm>
            <a:off x="671286" y="3014387"/>
            <a:ext cx="1204685" cy="584775"/>
          </a:xfrm>
          <a:prstGeom prst="rect">
            <a:avLst/>
          </a:prstGeom>
          <a:noFill/>
        </p:spPr>
        <p:txBody>
          <a:bodyPr wrap="square" rtlCol="0">
            <a:spAutoFit/>
          </a:bodyPr>
          <a:lstStyle/>
          <a:p>
            <a:r>
              <a:rPr lang="en-CA" sz="3200" dirty="0"/>
              <a:t>What</a:t>
            </a:r>
          </a:p>
        </p:txBody>
      </p:sp>
      <p:sp>
        <p:nvSpPr>
          <p:cNvPr id="8" name="TextBox 7">
            <a:extLst>
              <a:ext uri="{FF2B5EF4-FFF2-40B4-BE49-F238E27FC236}">
                <a16:creationId xmlns:a16="http://schemas.microsoft.com/office/drawing/2014/main" id="{AA371C48-2774-0D82-CA86-B2FA61F583A3}"/>
              </a:ext>
            </a:extLst>
          </p:cNvPr>
          <p:cNvSpPr txBox="1"/>
          <p:nvPr/>
        </p:nvSpPr>
        <p:spPr>
          <a:xfrm>
            <a:off x="674914" y="3918342"/>
            <a:ext cx="1487714" cy="584775"/>
          </a:xfrm>
          <a:prstGeom prst="rect">
            <a:avLst/>
          </a:prstGeom>
          <a:noFill/>
        </p:spPr>
        <p:txBody>
          <a:bodyPr wrap="square" rtlCol="0">
            <a:spAutoFit/>
          </a:bodyPr>
          <a:lstStyle/>
          <a:p>
            <a:r>
              <a:rPr lang="en-CA" sz="3200" dirty="0"/>
              <a:t>When</a:t>
            </a:r>
          </a:p>
        </p:txBody>
      </p:sp>
      <p:sp>
        <p:nvSpPr>
          <p:cNvPr id="9" name="TextBox 8">
            <a:extLst>
              <a:ext uri="{FF2B5EF4-FFF2-40B4-BE49-F238E27FC236}">
                <a16:creationId xmlns:a16="http://schemas.microsoft.com/office/drawing/2014/main" id="{A8B1889E-CE3A-22CC-299E-D8F2087B5145}"/>
              </a:ext>
            </a:extLst>
          </p:cNvPr>
          <p:cNvSpPr txBox="1"/>
          <p:nvPr/>
        </p:nvSpPr>
        <p:spPr>
          <a:xfrm>
            <a:off x="671286" y="4931288"/>
            <a:ext cx="2286000" cy="584775"/>
          </a:xfrm>
          <a:prstGeom prst="rect">
            <a:avLst/>
          </a:prstGeom>
          <a:noFill/>
        </p:spPr>
        <p:txBody>
          <a:bodyPr wrap="square" rtlCol="0">
            <a:spAutoFit/>
          </a:bodyPr>
          <a:lstStyle/>
          <a:p>
            <a:r>
              <a:rPr lang="en-CA" sz="3200" dirty="0"/>
              <a:t>What time</a:t>
            </a:r>
          </a:p>
        </p:txBody>
      </p:sp>
      <p:pic>
        <p:nvPicPr>
          <p:cNvPr id="11" name="Picture 10" descr="A cartoon of a letter&#10;&#10;AI-generated content may be incorrect.">
            <a:extLst>
              <a:ext uri="{FF2B5EF4-FFF2-40B4-BE49-F238E27FC236}">
                <a16:creationId xmlns:a16="http://schemas.microsoft.com/office/drawing/2014/main" id="{2AF75545-83FD-E842-7384-AAEB7893D956}"/>
              </a:ext>
            </a:extLst>
          </p:cNvPr>
          <p:cNvPicPr>
            <a:picLocks noChangeAspect="1"/>
          </p:cNvPicPr>
          <p:nvPr/>
        </p:nvPicPr>
        <p:blipFill>
          <a:blip r:embed="rId4"/>
          <a:stretch>
            <a:fillRect/>
          </a:stretch>
        </p:blipFill>
        <p:spPr>
          <a:xfrm>
            <a:off x="9445171" y="698787"/>
            <a:ext cx="1745343" cy="1745343"/>
          </a:xfrm>
          <a:prstGeom prst="rect">
            <a:avLst/>
          </a:prstGeom>
        </p:spPr>
      </p:pic>
      <p:sp>
        <p:nvSpPr>
          <p:cNvPr id="12" name="TextBox 11">
            <a:extLst>
              <a:ext uri="{FF2B5EF4-FFF2-40B4-BE49-F238E27FC236}">
                <a16:creationId xmlns:a16="http://schemas.microsoft.com/office/drawing/2014/main" id="{A9B08CE4-A44F-5639-FE4E-4ABBE40B3679}"/>
              </a:ext>
            </a:extLst>
          </p:cNvPr>
          <p:cNvSpPr txBox="1"/>
          <p:nvPr/>
        </p:nvSpPr>
        <p:spPr>
          <a:xfrm>
            <a:off x="413657" y="1159041"/>
            <a:ext cx="3048000" cy="523220"/>
          </a:xfrm>
          <a:prstGeom prst="rect">
            <a:avLst/>
          </a:prstGeom>
          <a:noFill/>
        </p:spPr>
        <p:txBody>
          <a:bodyPr wrap="square" rtlCol="0">
            <a:spAutoFit/>
          </a:bodyPr>
          <a:lstStyle/>
          <a:p>
            <a:r>
              <a:rPr lang="en-CA" sz="2800" i="1" dirty="0"/>
              <a:t>Question Word</a:t>
            </a:r>
          </a:p>
        </p:txBody>
      </p:sp>
      <p:pic>
        <p:nvPicPr>
          <p:cNvPr id="14" name="Graphic 13" descr="Add with solid fill">
            <a:extLst>
              <a:ext uri="{FF2B5EF4-FFF2-40B4-BE49-F238E27FC236}">
                <a16:creationId xmlns:a16="http://schemas.microsoft.com/office/drawing/2014/main" id="{0FCAF7C5-7328-3439-0249-A66FED57CE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8564" y="1176075"/>
            <a:ext cx="506186" cy="506186"/>
          </a:xfrm>
          <a:prstGeom prst="rect">
            <a:avLst/>
          </a:prstGeom>
        </p:spPr>
      </p:pic>
      <p:sp>
        <p:nvSpPr>
          <p:cNvPr id="15" name="TextBox 14">
            <a:extLst>
              <a:ext uri="{FF2B5EF4-FFF2-40B4-BE49-F238E27FC236}">
                <a16:creationId xmlns:a16="http://schemas.microsoft.com/office/drawing/2014/main" id="{3E2130F5-B911-7C9E-45DB-62CA7C955C8F}"/>
              </a:ext>
            </a:extLst>
          </p:cNvPr>
          <p:cNvSpPr txBox="1"/>
          <p:nvPr/>
        </p:nvSpPr>
        <p:spPr>
          <a:xfrm>
            <a:off x="3795485" y="1159041"/>
            <a:ext cx="1611086" cy="523220"/>
          </a:xfrm>
          <a:prstGeom prst="rect">
            <a:avLst/>
          </a:prstGeom>
          <a:noFill/>
        </p:spPr>
        <p:txBody>
          <a:bodyPr wrap="square" rtlCol="0">
            <a:spAutoFit/>
          </a:bodyPr>
          <a:lstStyle/>
          <a:p>
            <a:r>
              <a:rPr lang="en-CA" sz="2800" i="1" dirty="0"/>
              <a:t>do/does</a:t>
            </a:r>
          </a:p>
        </p:txBody>
      </p:sp>
      <p:pic>
        <p:nvPicPr>
          <p:cNvPr id="16" name="Graphic 15" descr="Add with solid fill">
            <a:extLst>
              <a:ext uri="{FF2B5EF4-FFF2-40B4-BE49-F238E27FC236}">
                <a16:creationId xmlns:a16="http://schemas.microsoft.com/office/drawing/2014/main" id="{07483C29-F474-1FEC-3CB9-4BFB7AB678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1364" y="1159041"/>
            <a:ext cx="506186" cy="506186"/>
          </a:xfrm>
          <a:prstGeom prst="rect">
            <a:avLst/>
          </a:prstGeom>
        </p:spPr>
      </p:pic>
      <p:sp>
        <p:nvSpPr>
          <p:cNvPr id="17" name="TextBox 16">
            <a:extLst>
              <a:ext uri="{FF2B5EF4-FFF2-40B4-BE49-F238E27FC236}">
                <a16:creationId xmlns:a16="http://schemas.microsoft.com/office/drawing/2014/main" id="{B678E221-1D34-BB9A-C4D8-5D6E1DE01102}"/>
              </a:ext>
            </a:extLst>
          </p:cNvPr>
          <p:cNvSpPr txBox="1"/>
          <p:nvPr/>
        </p:nvSpPr>
        <p:spPr>
          <a:xfrm>
            <a:off x="5867400" y="1150524"/>
            <a:ext cx="1611086" cy="523220"/>
          </a:xfrm>
          <a:prstGeom prst="rect">
            <a:avLst/>
          </a:prstGeom>
          <a:noFill/>
        </p:spPr>
        <p:txBody>
          <a:bodyPr wrap="square" rtlCol="0">
            <a:spAutoFit/>
          </a:bodyPr>
          <a:lstStyle/>
          <a:p>
            <a:r>
              <a:rPr lang="en-CA" sz="2800" i="1" dirty="0"/>
              <a:t>Subject</a:t>
            </a:r>
          </a:p>
        </p:txBody>
      </p:sp>
      <p:pic>
        <p:nvPicPr>
          <p:cNvPr id="18" name="Graphic 17" descr="Add with solid fill">
            <a:extLst>
              <a:ext uri="{FF2B5EF4-FFF2-40B4-BE49-F238E27FC236}">
                <a16:creationId xmlns:a16="http://schemas.microsoft.com/office/drawing/2014/main" id="{26C2F0FA-0C95-75B0-9681-D639F8C003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6128" y="1159041"/>
            <a:ext cx="506186" cy="506186"/>
          </a:xfrm>
          <a:prstGeom prst="rect">
            <a:avLst/>
          </a:prstGeom>
        </p:spPr>
      </p:pic>
      <p:sp>
        <p:nvSpPr>
          <p:cNvPr id="19" name="TextBox 18">
            <a:extLst>
              <a:ext uri="{FF2B5EF4-FFF2-40B4-BE49-F238E27FC236}">
                <a16:creationId xmlns:a16="http://schemas.microsoft.com/office/drawing/2014/main" id="{33F4CDEE-B17E-60F1-BDFE-F10105E2E8F2}"/>
              </a:ext>
            </a:extLst>
          </p:cNvPr>
          <p:cNvSpPr txBox="1"/>
          <p:nvPr/>
        </p:nvSpPr>
        <p:spPr>
          <a:xfrm>
            <a:off x="7939315" y="1180323"/>
            <a:ext cx="2024742" cy="523220"/>
          </a:xfrm>
          <a:prstGeom prst="rect">
            <a:avLst/>
          </a:prstGeom>
          <a:noFill/>
        </p:spPr>
        <p:txBody>
          <a:bodyPr wrap="square" rtlCol="0">
            <a:spAutoFit/>
          </a:bodyPr>
          <a:lstStyle/>
          <a:p>
            <a:r>
              <a:rPr lang="en-CA" sz="2800" i="1" dirty="0"/>
              <a:t>Main Verb</a:t>
            </a:r>
          </a:p>
        </p:txBody>
      </p:sp>
      <p:sp>
        <p:nvSpPr>
          <p:cNvPr id="20" name="TextBox 19">
            <a:extLst>
              <a:ext uri="{FF2B5EF4-FFF2-40B4-BE49-F238E27FC236}">
                <a16:creationId xmlns:a16="http://schemas.microsoft.com/office/drawing/2014/main" id="{642771EE-C1AC-EDD4-4F18-5C77F429EB5A}"/>
              </a:ext>
            </a:extLst>
          </p:cNvPr>
          <p:cNvSpPr txBox="1"/>
          <p:nvPr/>
        </p:nvSpPr>
        <p:spPr>
          <a:xfrm>
            <a:off x="3842657" y="2110431"/>
            <a:ext cx="816430" cy="584775"/>
          </a:xfrm>
          <a:prstGeom prst="rect">
            <a:avLst/>
          </a:prstGeom>
          <a:noFill/>
        </p:spPr>
        <p:txBody>
          <a:bodyPr wrap="square" rtlCol="0">
            <a:spAutoFit/>
          </a:bodyPr>
          <a:lstStyle/>
          <a:p>
            <a:r>
              <a:rPr lang="en-CA" sz="3200" dirty="0"/>
              <a:t>do</a:t>
            </a:r>
          </a:p>
        </p:txBody>
      </p:sp>
      <p:sp>
        <p:nvSpPr>
          <p:cNvPr id="21" name="TextBox 20">
            <a:extLst>
              <a:ext uri="{FF2B5EF4-FFF2-40B4-BE49-F238E27FC236}">
                <a16:creationId xmlns:a16="http://schemas.microsoft.com/office/drawing/2014/main" id="{1B753A3A-8495-9171-4824-B89E4CE051A2}"/>
              </a:ext>
            </a:extLst>
          </p:cNvPr>
          <p:cNvSpPr txBox="1"/>
          <p:nvPr/>
        </p:nvSpPr>
        <p:spPr>
          <a:xfrm>
            <a:off x="6012541" y="2065489"/>
            <a:ext cx="816430" cy="584775"/>
          </a:xfrm>
          <a:prstGeom prst="rect">
            <a:avLst/>
          </a:prstGeom>
          <a:noFill/>
        </p:spPr>
        <p:txBody>
          <a:bodyPr wrap="square" rtlCol="0">
            <a:spAutoFit/>
          </a:bodyPr>
          <a:lstStyle/>
          <a:p>
            <a:r>
              <a:rPr lang="en-CA" sz="3200" dirty="0"/>
              <a:t>you</a:t>
            </a:r>
          </a:p>
        </p:txBody>
      </p:sp>
      <p:sp>
        <p:nvSpPr>
          <p:cNvPr id="22" name="TextBox 21">
            <a:extLst>
              <a:ext uri="{FF2B5EF4-FFF2-40B4-BE49-F238E27FC236}">
                <a16:creationId xmlns:a16="http://schemas.microsoft.com/office/drawing/2014/main" id="{37706057-9E00-830F-041E-F5406B648287}"/>
              </a:ext>
            </a:extLst>
          </p:cNvPr>
          <p:cNvSpPr txBox="1"/>
          <p:nvPr/>
        </p:nvSpPr>
        <p:spPr>
          <a:xfrm>
            <a:off x="7939315" y="2110431"/>
            <a:ext cx="1204684" cy="584775"/>
          </a:xfrm>
          <a:prstGeom prst="rect">
            <a:avLst/>
          </a:prstGeom>
          <a:noFill/>
        </p:spPr>
        <p:txBody>
          <a:bodyPr wrap="square" rtlCol="0">
            <a:spAutoFit/>
          </a:bodyPr>
          <a:lstStyle/>
          <a:p>
            <a:r>
              <a:rPr lang="en-CA" sz="3200" dirty="0"/>
              <a:t>live?</a:t>
            </a:r>
          </a:p>
        </p:txBody>
      </p:sp>
      <p:pic>
        <p:nvPicPr>
          <p:cNvPr id="24" name="Picture 23" descr="Child looking at a world map">
            <a:extLst>
              <a:ext uri="{FF2B5EF4-FFF2-40B4-BE49-F238E27FC236}">
                <a16:creationId xmlns:a16="http://schemas.microsoft.com/office/drawing/2014/main" id="{C24EB011-B6E8-592E-D223-E55E739BB4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6016" y="1859049"/>
            <a:ext cx="1870969" cy="1247008"/>
          </a:xfrm>
          <a:prstGeom prst="rect">
            <a:avLst/>
          </a:prstGeom>
        </p:spPr>
      </p:pic>
      <p:sp>
        <p:nvSpPr>
          <p:cNvPr id="27" name="TextBox 26">
            <a:extLst>
              <a:ext uri="{FF2B5EF4-FFF2-40B4-BE49-F238E27FC236}">
                <a16:creationId xmlns:a16="http://schemas.microsoft.com/office/drawing/2014/main" id="{5D509820-A11D-C1CF-28C1-BF14597D70DC}"/>
              </a:ext>
            </a:extLst>
          </p:cNvPr>
          <p:cNvSpPr txBox="1"/>
          <p:nvPr/>
        </p:nvSpPr>
        <p:spPr>
          <a:xfrm>
            <a:off x="3842657" y="3014386"/>
            <a:ext cx="816430" cy="584775"/>
          </a:xfrm>
          <a:prstGeom prst="rect">
            <a:avLst/>
          </a:prstGeom>
          <a:noFill/>
        </p:spPr>
        <p:txBody>
          <a:bodyPr wrap="square" rtlCol="0">
            <a:spAutoFit/>
          </a:bodyPr>
          <a:lstStyle/>
          <a:p>
            <a:r>
              <a:rPr lang="en-CA" sz="3200" dirty="0"/>
              <a:t>do</a:t>
            </a:r>
          </a:p>
        </p:txBody>
      </p:sp>
      <p:sp>
        <p:nvSpPr>
          <p:cNvPr id="28" name="TextBox 27">
            <a:extLst>
              <a:ext uri="{FF2B5EF4-FFF2-40B4-BE49-F238E27FC236}">
                <a16:creationId xmlns:a16="http://schemas.microsoft.com/office/drawing/2014/main" id="{BF507A41-2894-11B5-3A04-F65266FDE04D}"/>
              </a:ext>
            </a:extLst>
          </p:cNvPr>
          <p:cNvSpPr txBox="1"/>
          <p:nvPr/>
        </p:nvSpPr>
        <p:spPr>
          <a:xfrm>
            <a:off x="5972905" y="3014385"/>
            <a:ext cx="1422123" cy="584775"/>
          </a:xfrm>
          <a:prstGeom prst="rect">
            <a:avLst/>
          </a:prstGeom>
          <a:noFill/>
        </p:spPr>
        <p:txBody>
          <a:bodyPr wrap="square" rtlCol="0">
            <a:spAutoFit/>
          </a:bodyPr>
          <a:lstStyle/>
          <a:p>
            <a:r>
              <a:rPr lang="en-CA" sz="3200" dirty="0"/>
              <a:t>rabbits</a:t>
            </a:r>
          </a:p>
        </p:txBody>
      </p:sp>
      <p:sp>
        <p:nvSpPr>
          <p:cNvPr id="29" name="TextBox 28">
            <a:extLst>
              <a:ext uri="{FF2B5EF4-FFF2-40B4-BE49-F238E27FC236}">
                <a16:creationId xmlns:a16="http://schemas.microsoft.com/office/drawing/2014/main" id="{0D02FE1E-EAE4-3E74-7966-302666C91DEB}"/>
              </a:ext>
            </a:extLst>
          </p:cNvPr>
          <p:cNvSpPr txBox="1"/>
          <p:nvPr/>
        </p:nvSpPr>
        <p:spPr>
          <a:xfrm>
            <a:off x="7999184" y="3029210"/>
            <a:ext cx="1079501" cy="584775"/>
          </a:xfrm>
          <a:prstGeom prst="rect">
            <a:avLst/>
          </a:prstGeom>
          <a:noFill/>
        </p:spPr>
        <p:txBody>
          <a:bodyPr wrap="square" rtlCol="0">
            <a:spAutoFit/>
          </a:bodyPr>
          <a:lstStyle/>
          <a:p>
            <a:r>
              <a:rPr lang="en-CA" sz="3200" dirty="0"/>
              <a:t>eat?</a:t>
            </a:r>
          </a:p>
        </p:txBody>
      </p:sp>
      <p:pic>
        <p:nvPicPr>
          <p:cNvPr id="31" name="Picture 30" descr="A cartoon of a rabbit eating a carrot&#10;&#10;AI-generated content may be incorrect.">
            <a:extLst>
              <a:ext uri="{FF2B5EF4-FFF2-40B4-BE49-F238E27FC236}">
                <a16:creationId xmlns:a16="http://schemas.microsoft.com/office/drawing/2014/main" id="{D5DCC445-0875-088B-77EA-805EF5DD1F70}"/>
              </a:ext>
            </a:extLst>
          </p:cNvPr>
          <p:cNvPicPr>
            <a:picLocks noChangeAspect="1"/>
          </p:cNvPicPr>
          <p:nvPr/>
        </p:nvPicPr>
        <p:blipFill>
          <a:blip r:embed="rId8"/>
          <a:stretch>
            <a:fillRect/>
          </a:stretch>
        </p:blipFill>
        <p:spPr>
          <a:xfrm>
            <a:off x="10089719" y="3185945"/>
            <a:ext cx="1163562" cy="1745343"/>
          </a:xfrm>
          <a:prstGeom prst="rect">
            <a:avLst/>
          </a:prstGeom>
        </p:spPr>
      </p:pic>
      <p:sp>
        <p:nvSpPr>
          <p:cNvPr id="32" name="TextBox 31">
            <a:extLst>
              <a:ext uri="{FF2B5EF4-FFF2-40B4-BE49-F238E27FC236}">
                <a16:creationId xmlns:a16="http://schemas.microsoft.com/office/drawing/2014/main" id="{93A60200-4CE6-1D3C-775F-15A2D6872BB4}"/>
              </a:ext>
            </a:extLst>
          </p:cNvPr>
          <p:cNvSpPr txBox="1"/>
          <p:nvPr/>
        </p:nvSpPr>
        <p:spPr>
          <a:xfrm>
            <a:off x="3795484" y="3870407"/>
            <a:ext cx="1168961" cy="584775"/>
          </a:xfrm>
          <a:prstGeom prst="rect">
            <a:avLst/>
          </a:prstGeom>
          <a:noFill/>
        </p:spPr>
        <p:txBody>
          <a:bodyPr wrap="square" rtlCol="0">
            <a:spAutoFit/>
          </a:bodyPr>
          <a:lstStyle/>
          <a:p>
            <a:r>
              <a:rPr lang="en-CA" sz="3200" dirty="0"/>
              <a:t>does</a:t>
            </a:r>
          </a:p>
        </p:txBody>
      </p:sp>
      <p:sp>
        <p:nvSpPr>
          <p:cNvPr id="33" name="TextBox 32">
            <a:extLst>
              <a:ext uri="{FF2B5EF4-FFF2-40B4-BE49-F238E27FC236}">
                <a16:creationId xmlns:a16="http://schemas.microsoft.com/office/drawing/2014/main" id="{D040E669-A904-6D0A-35E9-ED1035400D89}"/>
              </a:ext>
            </a:extLst>
          </p:cNvPr>
          <p:cNvSpPr txBox="1"/>
          <p:nvPr/>
        </p:nvSpPr>
        <p:spPr>
          <a:xfrm>
            <a:off x="5972905" y="3848120"/>
            <a:ext cx="816430" cy="584775"/>
          </a:xfrm>
          <a:prstGeom prst="rect">
            <a:avLst/>
          </a:prstGeom>
          <a:noFill/>
        </p:spPr>
        <p:txBody>
          <a:bodyPr wrap="square" rtlCol="0">
            <a:spAutoFit/>
          </a:bodyPr>
          <a:lstStyle/>
          <a:p>
            <a:r>
              <a:rPr lang="en-CA" sz="3200" dirty="0"/>
              <a:t>Mei</a:t>
            </a:r>
          </a:p>
        </p:txBody>
      </p:sp>
      <p:sp>
        <p:nvSpPr>
          <p:cNvPr id="34" name="TextBox 33">
            <a:extLst>
              <a:ext uri="{FF2B5EF4-FFF2-40B4-BE49-F238E27FC236}">
                <a16:creationId xmlns:a16="http://schemas.microsoft.com/office/drawing/2014/main" id="{49D6D86D-9371-C928-289B-359985509611}"/>
              </a:ext>
            </a:extLst>
          </p:cNvPr>
          <p:cNvSpPr txBox="1"/>
          <p:nvPr/>
        </p:nvSpPr>
        <p:spPr>
          <a:xfrm>
            <a:off x="8031311" y="3870406"/>
            <a:ext cx="1413859" cy="584775"/>
          </a:xfrm>
          <a:prstGeom prst="rect">
            <a:avLst/>
          </a:prstGeom>
          <a:noFill/>
        </p:spPr>
        <p:txBody>
          <a:bodyPr wrap="square" rtlCol="0">
            <a:spAutoFit/>
          </a:bodyPr>
          <a:lstStyle/>
          <a:p>
            <a:r>
              <a:rPr lang="en-CA" sz="3200" dirty="0"/>
              <a:t>study?</a:t>
            </a:r>
          </a:p>
        </p:txBody>
      </p:sp>
      <p:pic>
        <p:nvPicPr>
          <p:cNvPr id="36" name="Picture 35" descr="Old woman holding books">
            <a:extLst>
              <a:ext uri="{FF2B5EF4-FFF2-40B4-BE49-F238E27FC236}">
                <a16:creationId xmlns:a16="http://schemas.microsoft.com/office/drawing/2014/main" id="{8AA5D4BC-4412-3001-99FD-9089BC3B9C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8264" y="5110238"/>
            <a:ext cx="2066471" cy="1377647"/>
          </a:xfrm>
          <a:prstGeom prst="rect">
            <a:avLst/>
          </a:prstGeom>
        </p:spPr>
      </p:pic>
      <p:sp>
        <p:nvSpPr>
          <p:cNvPr id="37" name="TextBox 36">
            <a:extLst>
              <a:ext uri="{FF2B5EF4-FFF2-40B4-BE49-F238E27FC236}">
                <a16:creationId xmlns:a16="http://schemas.microsoft.com/office/drawing/2014/main" id="{A5F17C15-A489-4FE4-CC6D-32AE76700CC2}"/>
              </a:ext>
            </a:extLst>
          </p:cNvPr>
          <p:cNvSpPr txBox="1"/>
          <p:nvPr/>
        </p:nvSpPr>
        <p:spPr>
          <a:xfrm>
            <a:off x="3714750" y="4883352"/>
            <a:ext cx="1168961" cy="584775"/>
          </a:xfrm>
          <a:prstGeom prst="rect">
            <a:avLst/>
          </a:prstGeom>
          <a:noFill/>
        </p:spPr>
        <p:txBody>
          <a:bodyPr wrap="square" rtlCol="0">
            <a:spAutoFit/>
          </a:bodyPr>
          <a:lstStyle/>
          <a:p>
            <a:r>
              <a:rPr lang="en-CA" sz="3200" dirty="0"/>
              <a:t>does</a:t>
            </a:r>
          </a:p>
        </p:txBody>
      </p:sp>
      <p:sp>
        <p:nvSpPr>
          <p:cNvPr id="38" name="TextBox 37">
            <a:extLst>
              <a:ext uri="{FF2B5EF4-FFF2-40B4-BE49-F238E27FC236}">
                <a16:creationId xmlns:a16="http://schemas.microsoft.com/office/drawing/2014/main" id="{C1499DD1-993B-9CDB-68AE-FA9A16C29A5C}"/>
              </a:ext>
            </a:extLst>
          </p:cNvPr>
          <p:cNvSpPr txBox="1"/>
          <p:nvPr/>
        </p:nvSpPr>
        <p:spPr>
          <a:xfrm>
            <a:off x="5894745" y="4883351"/>
            <a:ext cx="1571820" cy="584775"/>
          </a:xfrm>
          <a:prstGeom prst="rect">
            <a:avLst/>
          </a:prstGeom>
          <a:noFill/>
        </p:spPr>
        <p:txBody>
          <a:bodyPr wrap="square" rtlCol="0">
            <a:spAutoFit/>
          </a:bodyPr>
          <a:lstStyle/>
          <a:p>
            <a:r>
              <a:rPr lang="en-CA" sz="3200" dirty="0"/>
              <a:t>the bus</a:t>
            </a:r>
          </a:p>
        </p:txBody>
      </p:sp>
      <p:sp>
        <p:nvSpPr>
          <p:cNvPr id="39" name="TextBox 38">
            <a:extLst>
              <a:ext uri="{FF2B5EF4-FFF2-40B4-BE49-F238E27FC236}">
                <a16:creationId xmlns:a16="http://schemas.microsoft.com/office/drawing/2014/main" id="{87238BF0-9F94-B3BD-9DFC-A618701D51DF}"/>
              </a:ext>
            </a:extLst>
          </p:cNvPr>
          <p:cNvSpPr txBox="1"/>
          <p:nvPr/>
        </p:nvSpPr>
        <p:spPr>
          <a:xfrm>
            <a:off x="7995555" y="4883351"/>
            <a:ext cx="1413859" cy="584775"/>
          </a:xfrm>
          <a:prstGeom prst="rect">
            <a:avLst/>
          </a:prstGeom>
          <a:noFill/>
        </p:spPr>
        <p:txBody>
          <a:bodyPr wrap="square" rtlCol="0">
            <a:spAutoFit/>
          </a:bodyPr>
          <a:lstStyle/>
          <a:p>
            <a:r>
              <a:rPr lang="en-CA" sz="3200" dirty="0"/>
              <a:t>arrive?</a:t>
            </a:r>
          </a:p>
        </p:txBody>
      </p:sp>
      <mc:AlternateContent xmlns:mc="http://schemas.openxmlformats.org/markup-compatibility/2006">
        <mc:Choice xmlns:am3d="http://schemas.microsoft.com/office/drawing/2017/model3d" Requires="am3d">
          <p:graphicFrame>
            <p:nvGraphicFramePr>
              <p:cNvPr id="40" name="3D Model 39" descr="Public Bus">
                <a:extLst>
                  <a:ext uri="{FF2B5EF4-FFF2-40B4-BE49-F238E27FC236}">
                    <a16:creationId xmlns:a16="http://schemas.microsoft.com/office/drawing/2014/main" id="{ECF23E0E-7486-F1CC-278E-C05D313C673B}"/>
                  </a:ext>
                </a:extLst>
              </p:cNvPr>
              <p:cNvGraphicFramePr>
                <a:graphicFrameLocks noChangeAspect="1"/>
              </p:cNvGraphicFramePr>
              <p:nvPr>
                <p:extLst>
                  <p:ext uri="{D42A27DB-BD31-4B8C-83A1-F6EECF244321}">
                    <p14:modId xmlns:p14="http://schemas.microsoft.com/office/powerpoint/2010/main" val="3072285914"/>
                  </p:ext>
                </p:extLst>
              </p:nvPr>
            </p:nvGraphicFramePr>
            <p:xfrm>
              <a:off x="337372" y="5525171"/>
              <a:ext cx="3200567" cy="1216949"/>
            </p:xfrm>
            <a:graphic>
              <a:graphicData uri="http://schemas.microsoft.com/office/drawing/2017/model3d">
                <am3d:model3d r:embed="rId10">
                  <am3d:spPr>
                    <a:xfrm>
                      <a:off x="0" y="0"/>
                      <a:ext cx="3200567" cy="1216949"/>
                    </a:xfrm>
                    <a:prstGeom prst="rect">
                      <a:avLst/>
                    </a:prstGeom>
                  </am3d:spPr>
                  <am3d:camera>
                    <am3d:pos x="0" y="0" z="51119037"/>
                    <am3d:up dx="0" dy="36000000" dz="0"/>
                    <am3d:lookAt x="0" y="0" z="0"/>
                    <am3d:perspective fov="2700000"/>
                  </am3d:camera>
                  <am3d:trans>
                    <am3d:meterPerModelUnit n="149750" d="1000000"/>
                    <am3d:preTrans dx="0" dy="-5693451" dz="0"/>
                    <am3d:scale>
                      <am3d:sx n="1000000" d="1000000"/>
                      <am3d:sy n="1000000" d="1000000"/>
                      <am3d:sz n="1000000" d="1000000"/>
                    </am3d:scale>
                    <am3d:rot ax="91050" ay="3015160" az="70011"/>
                    <am3d:postTrans dx="0" dy="0" dz="0"/>
                  </am3d:trans>
                  <am3d:raster rName="Office3DRenderer" rVer="16.0.8326">
                    <am3d:blip r:embed="rId11"/>
                  </am3d:raster>
                  <am3d:objViewport viewportSz="33656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Public Bus">
                <a:extLst>
                  <a:ext uri="{FF2B5EF4-FFF2-40B4-BE49-F238E27FC236}">
                    <a16:creationId xmlns:a16="http://schemas.microsoft.com/office/drawing/2014/main" id="{ECF23E0E-7486-F1CC-278E-C05D313C673B}"/>
                  </a:ext>
                </a:extLst>
              </p:cNvPr>
              <p:cNvPicPr>
                <a:picLocks noGrp="1" noRot="1" noChangeAspect="1" noMove="1" noResize="1" noEditPoints="1" noAdjustHandles="1" noChangeArrowheads="1" noChangeShapeType="1" noCrop="1"/>
              </p:cNvPicPr>
              <p:nvPr/>
            </p:nvPicPr>
            <p:blipFill>
              <a:blip r:embed="rId11"/>
              <a:stretch>
                <a:fillRect/>
              </a:stretch>
            </p:blipFill>
            <p:spPr>
              <a:xfrm>
                <a:off x="337372" y="5525171"/>
                <a:ext cx="3200567" cy="1216949"/>
              </a:xfrm>
              <a:prstGeom prst="rect">
                <a:avLst/>
              </a:prstGeom>
            </p:spPr>
          </p:pic>
        </mc:Fallback>
      </mc:AlternateContent>
    </p:spTree>
    <p:custDataLst>
      <p:tags r:id="rId1"/>
    </p:custDataLst>
    <p:extLst>
      <p:ext uri="{BB962C8B-B14F-4D97-AF65-F5344CB8AC3E}">
        <p14:creationId xmlns:p14="http://schemas.microsoft.com/office/powerpoint/2010/main" val="3206119973"/>
      </p:ext>
    </p:extLst>
  </p:cSld>
  <p:clrMapOvr>
    <a:masterClrMapping/>
  </p:clrMapOvr>
  <p:transition spd="slow" advTm="5843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26" presetClass="exit" presetSubtype="0" fill="hold" nodeType="withEffect">
                                  <p:stCondLst>
                                    <p:cond delay="0"/>
                                  </p:stCondLst>
                                  <p:childTnLst>
                                    <p:animEffect transition="out" filter="wipe(down)">
                                      <p:cBhvr>
                                        <p:cTn id="56" dur="180" accel="50000">
                                          <p:stCondLst>
                                            <p:cond delay="1820"/>
                                          </p:stCondLst>
                                        </p:cTn>
                                        <p:tgtEl>
                                          <p:spTgt spid="11"/>
                                        </p:tgtEl>
                                      </p:cBhvr>
                                    </p:animEffect>
                                    <p:anim calcmode="lin" valueType="num">
                                      <p:cBhvr>
                                        <p:cTn id="57"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64" dur="26">
                                          <p:stCondLst>
                                            <p:cond delay="620"/>
                                          </p:stCondLst>
                                        </p:cTn>
                                        <p:tgtEl>
                                          <p:spTgt spid="11"/>
                                        </p:tgtEl>
                                      </p:cBhvr>
                                      <p:to x="100000" y="60000"/>
                                    </p:animScale>
                                    <p:animScale>
                                      <p:cBhvr>
                                        <p:cTn id="65" dur="166" decel="50000">
                                          <p:stCondLst>
                                            <p:cond delay="646"/>
                                          </p:stCondLst>
                                        </p:cTn>
                                        <p:tgtEl>
                                          <p:spTgt spid="11"/>
                                        </p:tgtEl>
                                      </p:cBhvr>
                                      <p:to x="100000" y="100000"/>
                                    </p:animScale>
                                    <p:animScale>
                                      <p:cBhvr>
                                        <p:cTn id="66" dur="26">
                                          <p:stCondLst>
                                            <p:cond delay="1312"/>
                                          </p:stCondLst>
                                        </p:cTn>
                                        <p:tgtEl>
                                          <p:spTgt spid="11"/>
                                        </p:tgtEl>
                                      </p:cBhvr>
                                      <p:to x="100000" y="80000"/>
                                    </p:animScale>
                                    <p:animScale>
                                      <p:cBhvr>
                                        <p:cTn id="67" dur="166" decel="50000">
                                          <p:stCondLst>
                                            <p:cond delay="1338"/>
                                          </p:stCondLst>
                                        </p:cTn>
                                        <p:tgtEl>
                                          <p:spTgt spid="11"/>
                                        </p:tgtEl>
                                      </p:cBhvr>
                                      <p:to x="100000" y="100000"/>
                                    </p:animScale>
                                    <p:animScale>
                                      <p:cBhvr>
                                        <p:cTn id="68" dur="26">
                                          <p:stCondLst>
                                            <p:cond delay="1642"/>
                                          </p:stCondLst>
                                        </p:cTn>
                                        <p:tgtEl>
                                          <p:spTgt spid="11"/>
                                        </p:tgtEl>
                                      </p:cBhvr>
                                      <p:to x="100000" y="90000"/>
                                    </p:animScale>
                                    <p:animScale>
                                      <p:cBhvr>
                                        <p:cTn id="69" dur="166" decel="50000">
                                          <p:stCondLst>
                                            <p:cond delay="1668"/>
                                          </p:stCondLst>
                                        </p:cTn>
                                        <p:tgtEl>
                                          <p:spTgt spid="11"/>
                                        </p:tgtEl>
                                      </p:cBhvr>
                                      <p:to x="100000" y="100000"/>
                                    </p:animScale>
                                    <p:animScale>
                                      <p:cBhvr>
                                        <p:cTn id="70" dur="26">
                                          <p:stCondLst>
                                            <p:cond delay="1808"/>
                                          </p:stCondLst>
                                        </p:cTn>
                                        <p:tgtEl>
                                          <p:spTgt spid="11"/>
                                        </p:tgtEl>
                                      </p:cBhvr>
                                      <p:to x="100000" y="95000"/>
                                    </p:animScale>
                                    <p:animScale>
                                      <p:cBhvr>
                                        <p:cTn id="71" dur="166" decel="50000">
                                          <p:stCondLst>
                                            <p:cond delay="1834"/>
                                          </p:stCondLst>
                                        </p:cTn>
                                        <p:tgtEl>
                                          <p:spTgt spid="11"/>
                                        </p:tgtEl>
                                      </p:cBhvr>
                                      <p:to x="100000" y="100000"/>
                                    </p:animScale>
                                    <p:set>
                                      <p:cBhvr>
                                        <p:cTn id="72" dur="1" fill="hold">
                                          <p:stCondLst>
                                            <p:cond delay="19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ppt_x"/>
                                          </p:val>
                                        </p:tav>
                                        <p:tav tm="100000">
                                          <p:val>
                                            <p:strVal val="#ppt_x"/>
                                          </p:val>
                                        </p:tav>
                                      </p:tavLst>
                                    </p:anim>
                                    <p:anim calcmode="lin" valueType="num">
                                      <p:cBhvr additive="base">
                                        <p:cTn id="10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ppt_x"/>
                                          </p:val>
                                        </p:tav>
                                        <p:tav tm="100000">
                                          <p:val>
                                            <p:strVal val="#ppt_x"/>
                                          </p:val>
                                        </p:tav>
                                      </p:tavLst>
                                    </p:anim>
                                    <p:anim calcmode="lin" valueType="num">
                                      <p:cBhvr additive="base">
                                        <p:cTn id="11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heel(1)">
                                      <p:cBhvr>
                                        <p:cTn id="115" dur="20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additive="base">
                                        <p:cTn id="120" dur="500" fill="hold"/>
                                        <p:tgtEl>
                                          <p:spTgt spid="27"/>
                                        </p:tgtEl>
                                        <p:attrNameLst>
                                          <p:attrName>ppt_x</p:attrName>
                                        </p:attrNameLst>
                                      </p:cBhvr>
                                      <p:tavLst>
                                        <p:tav tm="0">
                                          <p:val>
                                            <p:strVal val="#ppt_x"/>
                                          </p:val>
                                        </p:tav>
                                        <p:tav tm="100000">
                                          <p:val>
                                            <p:strVal val="#ppt_x"/>
                                          </p:val>
                                        </p:tav>
                                      </p:tavLst>
                                    </p:anim>
                                    <p:anim calcmode="lin" valueType="num">
                                      <p:cBhvr additive="base">
                                        <p:cTn id="1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28"/>
                                        </p:tgtEl>
                                        <p:attrNameLst>
                                          <p:attrName>style.visibility</p:attrName>
                                        </p:attrNameLst>
                                      </p:cBhvr>
                                      <p:to>
                                        <p:strVal val="visible"/>
                                      </p:to>
                                    </p:set>
                                    <p:anim calcmode="lin" valueType="num">
                                      <p:cBhvr additive="base">
                                        <p:cTn id="126" dur="500" fill="hold"/>
                                        <p:tgtEl>
                                          <p:spTgt spid="28"/>
                                        </p:tgtEl>
                                        <p:attrNameLst>
                                          <p:attrName>ppt_x</p:attrName>
                                        </p:attrNameLst>
                                      </p:cBhvr>
                                      <p:tavLst>
                                        <p:tav tm="0">
                                          <p:val>
                                            <p:strVal val="#ppt_x"/>
                                          </p:val>
                                        </p:tav>
                                        <p:tav tm="100000">
                                          <p:val>
                                            <p:strVal val="#ppt_x"/>
                                          </p:val>
                                        </p:tav>
                                      </p:tavLst>
                                    </p:anim>
                                    <p:anim calcmode="lin" valueType="num">
                                      <p:cBhvr additive="base">
                                        <p:cTn id="1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 calcmode="lin" valueType="num">
                                      <p:cBhvr additive="base">
                                        <p:cTn id="132" dur="500" fill="hold"/>
                                        <p:tgtEl>
                                          <p:spTgt spid="29"/>
                                        </p:tgtEl>
                                        <p:attrNameLst>
                                          <p:attrName>ppt_x</p:attrName>
                                        </p:attrNameLst>
                                      </p:cBhvr>
                                      <p:tavLst>
                                        <p:tav tm="0">
                                          <p:val>
                                            <p:strVal val="#ppt_x"/>
                                          </p:val>
                                        </p:tav>
                                        <p:tav tm="100000">
                                          <p:val>
                                            <p:strVal val="#ppt_x"/>
                                          </p:val>
                                        </p:tav>
                                      </p:tavLst>
                                    </p:anim>
                                    <p:anim calcmode="lin" valueType="num">
                                      <p:cBhvr additive="base">
                                        <p:cTn id="1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nodeType="click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wheel(1)">
                                      <p:cBhvr>
                                        <p:cTn id="138" dur="20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32"/>
                                        </p:tgtEl>
                                        <p:attrNameLst>
                                          <p:attrName>style.visibility</p:attrName>
                                        </p:attrNameLst>
                                      </p:cBhvr>
                                      <p:to>
                                        <p:strVal val="visible"/>
                                      </p:to>
                                    </p:set>
                                    <p:anim calcmode="lin" valueType="num">
                                      <p:cBhvr additive="base">
                                        <p:cTn id="143" dur="500" fill="hold"/>
                                        <p:tgtEl>
                                          <p:spTgt spid="32"/>
                                        </p:tgtEl>
                                        <p:attrNameLst>
                                          <p:attrName>ppt_x</p:attrName>
                                        </p:attrNameLst>
                                      </p:cBhvr>
                                      <p:tavLst>
                                        <p:tav tm="0">
                                          <p:val>
                                            <p:strVal val="#ppt_x"/>
                                          </p:val>
                                        </p:tav>
                                        <p:tav tm="100000">
                                          <p:val>
                                            <p:strVal val="#ppt_x"/>
                                          </p:val>
                                        </p:tav>
                                      </p:tavLst>
                                    </p:anim>
                                    <p:anim calcmode="lin" valueType="num">
                                      <p:cBhvr additive="base">
                                        <p:cTn id="1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fill="hold"/>
                                        <p:tgtEl>
                                          <p:spTgt spid="33"/>
                                        </p:tgtEl>
                                        <p:attrNameLst>
                                          <p:attrName>ppt_x</p:attrName>
                                        </p:attrNameLst>
                                      </p:cBhvr>
                                      <p:tavLst>
                                        <p:tav tm="0">
                                          <p:val>
                                            <p:strVal val="#ppt_x"/>
                                          </p:val>
                                        </p:tav>
                                        <p:tav tm="100000">
                                          <p:val>
                                            <p:strVal val="#ppt_x"/>
                                          </p:val>
                                        </p:tav>
                                      </p:tavLst>
                                    </p:anim>
                                    <p:anim calcmode="lin" valueType="num">
                                      <p:cBhvr additive="base">
                                        <p:cTn id="1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 calcmode="lin" valueType="num">
                                      <p:cBhvr additive="base">
                                        <p:cTn id="155" dur="500" fill="hold"/>
                                        <p:tgtEl>
                                          <p:spTgt spid="34"/>
                                        </p:tgtEl>
                                        <p:attrNameLst>
                                          <p:attrName>ppt_x</p:attrName>
                                        </p:attrNameLst>
                                      </p:cBhvr>
                                      <p:tavLst>
                                        <p:tav tm="0">
                                          <p:val>
                                            <p:strVal val="#ppt_x"/>
                                          </p:val>
                                        </p:tav>
                                        <p:tav tm="100000">
                                          <p:val>
                                            <p:strVal val="#ppt_x"/>
                                          </p:val>
                                        </p:tav>
                                      </p:tavLst>
                                    </p:anim>
                                    <p:anim calcmode="lin" valueType="num">
                                      <p:cBhvr additive="base">
                                        <p:cTn id="1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1" presetClass="entr" presetSubtype="1" fill="hold" nodeType="clickEffect">
                                  <p:stCondLst>
                                    <p:cond delay="0"/>
                                  </p:stCondLst>
                                  <p:childTnLst>
                                    <p:set>
                                      <p:cBhvr>
                                        <p:cTn id="160" dur="1" fill="hold">
                                          <p:stCondLst>
                                            <p:cond delay="0"/>
                                          </p:stCondLst>
                                        </p:cTn>
                                        <p:tgtEl>
                                          <p:spTgt spid="36"/>
                                        </p:tgtEl>
                                        <p:attrNameLst>
                                          <p:attrName>style.visibility</p:attrName>
                                        </p:attrNameLst>
                                      </p:cBhvr>
                                      <p:to>
                                        <p:strVal val="visible"/>
                                      </p:to>
                                    </p:set>
                                    <p:animEffect transition="in" filter="wheel(1)">
                                      <p:cBhvr>
                                        <p:cTn id="161" dur="2000"/>
                                        <p:tgtEl>
                                          <p:spTgt spid="36"/>
                                        </p:tgtEl>
                                      </p:cBhvr>
                                    </p:animEffect>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37"/>
                                        </p:tgtEl>
                                        <p:attrNameLst>
                                          <p:attrName>style.visibility</p:attrName>
                                        </p:attrNameLst>
                                      </p:cBhvr>
                                      <p:to>
                                        <p:strVal val="visible"/>
                                      </p:to>
                                    </p:set>
                                    <p:anim calcmode="lin" valueType="num">
                                      <p:cBhvr additive="base">
                                        <p:cTn id="166" dur="500" fill="hold"/>
                                        <p:tgtEl>
                                          <p:spTgt spid="37"/>
                                        </p:tgtEl>
                                        <p:attrNameLst>
                                          <p:attrName>ppt_x</p:attrName>
                                        </p:attrNameLst>
                                      </p:cBhvr>
                                      <p:tavLst>
                                        <p:tav tm="0">
                                          <p:val>
                                            <p:strVal val="#ppt_x"/>
                                          </p:val>
                                        </p:tav>
                                        <p:tav tm="100000">
                                          <p:val>
                                            <p:strVal val="#ppt_x"/>
                                          </p:val>
                                        </p:tav>
                                      </p:tavLst>
                                    </p:anim>
                                    <p:anim calcmode="lin" valueType="num">
                                      <p:cBhvr additive="base">
                                        <p:cTn id="16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500" fill="hold"/>
                                        <p:tgtEl>
                                          <p:spTgt spid="38"/>
                                        </p:tgtEl>
                                        <p:attrNameLst>
                                          <p:attrName>ppt_x</p:attrName>
                                        </p:attrNameLst>
                                      </p:cBhvr>
                                      <p:tavLst>
                                        <p:tav tm="0">
                                          <p:val>
                                            <p:strVal val="#ppt_x"/>
                                          </p:val>
                                        </p:tav>
                                        <p:tav tm="100000">
                                          <p:val>
                                            <p:strVal val="#ppt_x"/>
                                          </p:val>
                                        </p:tav>
                                      </p:tavLst>
                                    </p:anim>
                                    <p:anim calcmode="lin" valueType="num">
                                      <p:cBhvr additive="base">
                                        <p:cTn id="17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39"/>
                                        </p:tgtEl>
                                        <p:attrNameLst>
                                          <p:attrName>style.visibility</p:attrName>
                                        </p:attrNameLst>
                                      </p:cBhvr>
                                      <p:to>
                                        <p:strVal val="visible"/>
                                      </p:to>
                                    </p:set>
                                    <p:anim calcmode="lin" valueType="num">
                                      <p:cBhvr additive="base">
                                        <p:cTn id="178" dur="500" fill="hold"/>
                                        <p:tgtEl>
                                          <p:spTgt spid="39"/>
                                        </p:tgtEl>
                                        <p:attrNameLst>
                                          <p:attrName>ppt_x</p:attrName>
                                        </p:attrNameLst>
                                      </p:cBhvr>
                                      <p:tavLst>
                                        <p:tav tm="0">
                                          <p:val>
                                            <p:strVal val="#ppt_x"/>
                                          </p:val>
                                        </p:tav>
                                        <p:tav tm="100000">
                                          <p:val>
                                            <p:strVal val="#ppt_x"/>
                                          </p:val>
                                        </p:tav>
                                      </p:tavLst>
                                    </p:anim>
                                    <p:anim calcmode="lin" valueType="num">
                                      <p:cBhvr additive="base">
                                        <p:cTn id="17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60" presetClass="entr" presetSubtype="128" fill="hold" nodeType="click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1000"/>
                                        <p:tgtEl>
                                          <p:spTgt spid="40"/>
                                        </p:tgtEl>
                                      </p:cBhvr>
                                    </p:animEffect>
                                    <p:anim calcmode="lin" valueType="num">
                                      <p:cBhvr additive="sum">
                                        <p:cTn id="185" dur="1000" fill="hold"/>
                                        <p:tgtEl>
                                          <p:spTgt spid="40"/>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86" dur="1000" fill="hold"/>
                                        <p:tgtEl>
                                          <p:spTgt spid="40"/>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7" dur="1000" fill="hold"/>
                                        <p:tgtEl>
                                          <p:spTgt spid="40"/>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8" dur="1000" fill="hold"/>
                                        <p:tgtEl>
                                          <p:spTgt spid="40"/>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89" fill="hold">
                      <p:stCondLst>
                        <p:cond delay="indefinite"/>
                      </p:stCondLst>
                      <p:childTnLst>
                        <p:par>
                          <p:cTn id="190" fill="hold">
                            <p:stCondLst>
                              <p:cond delay="0"/>
                            </p:stCondLst>
                            <p:childTnLst>
                              <p:par>
                                <p:cTn id="191" presetID="63" presetClass="path" presetSubtype="0" accel="50000" decel="50000" fill="hold" nodeType="clickEffect">
                                  <p:stCondLst>
                                    <p:cond delay="0"/>
                                  </p:stCondLst>
                                  <p:childTnLst>
                                    <p:animMotion origin="layout" path="M -4.375E-6 -2.96296E-6 L 0.25 -2.96296E-6 " pathEditMode="relative" rAng="0" ptsTypes="AA">
                                      <p:cBhvr>
                                        <p:cTn id="192" dur="2000" fill="hold"/>
                                        <p:tgtEl>
                                          <p:spTgt spid="4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5" grpId="0"/>
      <p:bldP spid="17" grpId="0"/>
      <p:bldP spid="19" grpId="0"/>
      <p:bldP spid="20" grpId="0"/>
      <p:bldP spid="21" grpId="0"/>
      <p:bldP spid="22" grpId="0"/>
      <p:bldP spid="27" grpId="0"/>
      <p:bldP spid="28" grpId="0"/>
      <p:bldP spid="29" grpId="0"/>
      <p:bldP spid="32" grpId="0"/>
      <p:bldP spid="33" grpId="0"/>
      <p:bldP spid="34"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7D1927-6D17-B310-8B08-A26FED90982A}"/>
              </a:ext>
            </a:extLst>
          </p:cNvPr>
          <p:cNvSpPr txBox="1"/>
          <p:nvPr/>
        </p:nvSpPr>
        <p:spPr>
          <a:xfrm>
            <a:off x="936171" y="979714"/>
            <a:ext cx="1959429" cy="584775"/>
          </a:xfrm>
          <a:prstGeom prst="rect">
            <a:avLst/>
          </a:prstGeom>
          <a:noFill/>
        </p:spPr>
        <p:txBody>
          <a:bodyPr wrap="square" rtlCol="0">
            <a:spAutoFit/>
          </a:bodyPr>
          <a:lstStyle/>
          <a:p>
            <a:r>
              <a:rPr lang="en-CA" sz="3200" dirty="0"/>
              <a:t>Question</a:t>
            </a:r>
          </a:p>
        </p:txBody>
      </p:sp>
      <p:sp>
        <p:nvSpPr>
          <p:cNvPr id="5" name="TextBox 4">
            <a:extLst>
              <a:ext uri="{FF2B5EF4-FFF2-40B4-BE49-F238E27FC236}">
                <a16:creationId xmlns:a16="http://schemas.microsoft.com/office/drawing/2014/main" id="{3CD0AB79-C8BE-ED18-C852-88C4C0B9F150}"/>
              </a:ext>
            </a:extLst>
          </p:cNvPr>
          <p:cNvSpPr txBox="1"/>
          <p:nvPr/>
        </p:nvSpPr>
        <p:spPr>
          <a:xfrm>
            <a:off x="6270171" y="907142"/>
            <a:ext cx="2663372" cy="584775"/>
          </a:xfrm>
          <a:prstGeom prst="rect">
            <a:avLst/>
          </a:prstGeom>
          <a:noFill/>
        </p:spPr>
        <p:txBody>
          <a:bodyPr wrap="square" rtlCol="0">
            <a:spAutoFit/>
          </a:bodyPr>
          <a:lstStyle/>
          <a:p>
            <a:r>
              <a:rPr lang="en-CA" sz="3200" dirty="0"/>
              <a:t>Long Answer</a:t>
            </a:r>
          </a:p>
        </p:txBody>
      </p:sp>
      <p:sp>
        <p:nvSpPr>
          <p:cNvPr id="7" name="TextBox 6">
            <a:extLst>
              <a:ext uri="{FF2B5EF4-FFF2-40B4-BE49-F238E27FC236}">
                <a16:creationId xmlns:a16="http://schemas.microsoft.com/office/drawing/2014/main" id="{5FEA8272-56A4-A774-DBC0-286D29682694}"/>
              </a:ext>
            </a:extLst>
          </p:cNvPr>
          <p:cNvSpPr txBox="1"/>
          <p:nvPr/>
        </p:nvSpPr>
        <p:spPr>
          <a:xfrm>
            <a:off x="522514" y="2191657"/>
            <a:ext cx="5464629" cy="3939540"/>
          </a:xfrm>
          <a:prstGeom prst="rect">
            <a:avLst/>
          </a:prstGeom>
          <a:noFill/>
        </p:spPr>
        <p:txBody>
          <a:bodyPr wrap="square" rtlCol="0">
            <a:spAutoFit/>
          </a:bodyPr>
          <a:lstStyle/>
          <a:p>
            <a:r>
              <a:rPr lang="en-CA" sz="2800" dirty="0"/>
              <a:t>Where do you live?</a:t>
            </a:r>
          </a:p>
          <a:p>
            <a:endParaRPr lang="en-CA" sz="2800" dirty="0"/>
          </a:p>
          <a:p>
            <a:r>
              <a:rPr lang="en-CA" sz="2800" dirty="0"/>
              <a:t>What do rabbits eat?</a:t>
            </a:r>
          </a:p>
          <a:p>
            <a:endParaRPr lang="en-CA" sz="2800" dirty="0"/>
          </a:p>
          <a:p>
            <a:r>
              <a:rPr lang="en-CA" sz="2800" dirty="0"/>
              <a:t>When does Mei study?</a:t>
            </a:r>
          </a:p>
          <a:p>
            <a:endParaRPr lang="en-CA" sz="2800" dirty="0"/>
          </a:p>
          <a:p>
            <a:r>
              <a:rPr lang="en-CA" sz="2800" dirty="0"/>
              <a:t>What time does the bus arrive?</a:t>
            </a:r>
          </a:p>
          <a:p>
            <a:endParaRPr lang="en-CA" dirty="0"/>
          </a:p>
          <a:p>
            <a:endParaRPr lang="en-CA" dirty="0"/>
          </a:p>
          <a:p>
            <a:endParaRPr lang="en-CA" dirty="0"/>
          </a:p>
        </p:txBody>
      </p:sp>
      <p:sp>
        <p:nvSpPr>
          <p:cNvPr id="8" name="TextBox 7">
            <a:extLst>
              <a:ext uri="{FF2B5EF4-FFF2-40B4-BE49-F238E27FC236}">
                <a16:creationId xmlns:a16="http://schemas.microsoft.com/office/drawing/2014/main" id="{1C05E0DA-0FCE-F9DF-7738-AEE5B174B053}"/>
              </a:ext>
            </a:extLst>
          </p:cNvPr>
          <p:cNvSpPr txBox="1"/>
          <p:nvPr/>
        </p:nvSpPr>
        <p:spPr>
          <a:xfrm>
            <a:off x="5987140" y="2119085"/>
            <a:ext cx="4310743" cy="523220"/>
          </a:xfrm>
          <a:prstGeom prst="rect">
            <a:avLst/>
          </a:prstGeom>
          <a:noFill/>
        </p:spPr>
        <p:txBody>
          <a:bodyPr wrap="square" rtlCol="0">
            <a:spAutoFit/>
          </a:bodyPr>
          <a:lstStyle/>
          <a:p>
            <a:r>
              <a:rPr lang="en-CA" sz="2800" dirty="0"/>
              <a:t>I live in Port Moody. </a:t>
            </a:r>
          </a:p>
        </p:txBody>
      </p:sp>
      <p:sp>
        <p:nvSpPr>
          <p:cNvPr id="10" name="TextBox 9">
            <a:extLst>
              <a:ext uri="{FF2B5EF4-FFF2-40B4-BE49-F238E27FC236}">
                <a16:creationId xmlns:a16="http://schemas.microsoft.com/office/drawing/2014/main" id="{AB100AFF-5980-CC9C-F345-F3586E65D404}"/>
              </a:ext>
            </a:extLst>
          </p:cNvPr>
          <p:cNvSpPr txBox="1"/>
          <p:nvPr/>
        </p:nvSpPr>
        <p:spPr>
          <a:xfrm>
            <a:off x="5987142" y="2905780"/>
            <a:ext cx="4310743" cy="523220"/>
          </a:xfrm>
          <a:prstGeom prst="rect">
            <a:avLst/>
          </a:prstGeom>
          <a:noFill/>
        </p:spPr>
        <p:txBody>
          <a:bodyPr wrap="square" rtlCol="0">
            <a:spAutoFit/>
          </a:bodyPr>
          <a:lstStyle/>
          <a:p>
            <a:r>
              <a:rPr lang="en-CA" sz="2800" dirty="0"/>
              <a:t>Rabbits eat carrots. </a:t>
            </a:r>
          </a:p>
        </p:txBody>
      </p:sp>
      <p:sp>
        <p:nvSpPr>
          <p:cNvPr id="11" name="TextBox 10">
            <a:extLst>
              <a:ext uri="{FF2B5EF4-FFF2-40B4-BE49-F238E27FC236}">
                <a16:creationId xmlns:a16="http://schemas.microsoft.com/office/drawing/2014/main" id="{1555F99C-173F-A68B-F9D8-1E43B80D4E6B}"/>
              </a:ext>
            </a:extLst>
          </p:cNvPr>
          <p:cNvSpPr txBox="1"/>
          <p:nvPr/>
        </p:nvSpPr>
        <p:spPr>
          <a:xfrm>
            <a:off x="5987141" y="3794558"/>
            <a:ext cx="4310743" cy="523220"/>
          </a:xfrm>
          <a:prstGeom prst="rect">
            <a:avLst/>
          </a:prstGeom>
          <a:noFill/>
        </p:spPr>
        <p:txBody>
          <a:bodyPr wrap="square" rtlCol="0">
            <a:spAutoFit/>
          </a:bodyPr>
          <a:lstStyle/>
          <a:p>
            <a:r>
              <a:rPr lang="en-CA" sz="2800" dirty="0"/>
              <a:t>Mei studies in the morning. </a:t>
            </a:r>
          </a:p>
        </p:txBody>
      </p:sp>
      <p:sp>
        <p:nvSpPr>
          <p:cNvPr id="12" name="TextBox 11">
            <a:extLst>
              <a:ext uri="{FF2B5EF4-FFF2-40B4-BE49-F238E27FC236}">
                <a16:creationId xmlns:a16="http://schemas.microsoft.com/office/drawing/2014/main" id="{612AC545-5FDA-EDA9-C7BD-05E2354F486D}"/>
              </a:ext>
            </a:extLst>
          </p:cNvPr>
          <p:cNvSpPr txBox="1"/>
          <p:nvPr/>
        </p:nvSpPr>
        <p:spPr>
          <a:xfrm>
            <a:off x="5987140" y="4701267"/>
            <a:ext cx="5050973" cy="523220"/>
          </a:xfrm>
          <a:prstGeom prst="rect">
            <a:avLst/>
          </a:prstGeom>
          <a:noFill/>
        </p:spPr>
        <p:txBody>
          <a:bodyPr wrap="square" rtlCol="0">
            <a:spAutoFit/>
          </a:bodyPr>
          <a:lstStyle/>
          <a:p>
            <a:r>
              <a:rPr lang="en-CA" sz="2800" dirty="0"/>
              <a:t>It arrives at eight o’clock. </a:t>
            </a:r>
          </a:p>
        </p:txBody>
      </p:sp>
      <p:pic>
        <p:nvPicPr>
          <p:cNvPr id="13" name="Graphic 12" descr="Return with solid fill">
            <a:extLst>
              <a:ext uri="{FF2B5EF4-FFF2-40B4-BE49-F238E27FC236}">
                <a16:creationId xmlns:a16="http://schemas.microsoft.com/office/drawing/2014/main" id="{E3989D9A-B9A1-B4D6-A739-32FB540F71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3257" y="4226137"/>
            <a:ext cx="457199" cy="457199"/>
          </a:xfrm>
          <a:prstGeom prst="rect">
            <a:avLst/>
          </a:prstGeom>
        </p:spPr>
      </p:pic>
      <p:pic>
        <p:nvPicPr>
          <p:cNvPr id="14" name="Graphic 13" descr="Return with solid fill">
            <a:extLst>
              <a:ext uri="{FF2B5EF4-FFF2-40B4-BE49-F238E27FC236}">
                <a16:creationId xmlns:a16="http://schemas.microsoft.com/office/drawing/2014/main" id="{B6348D4B-0831-2804-789F-A57C8B9327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1371" y="5092135"/>
            <a:ext cx="457199" cy="457199"/>
          </a:xfrm>
          <a:prstGeom prst="rect">
            <a:avLst/>
          </a:prstGeom>
        </p:spPr>
      </p:pic>
      <p:sp>
        <p:nvSpPr>
          <p:cNvPr id="15" name="Oval 14">
            <a:extLst>
              <a:ext uri="{FF2B5EF4-FFF2-40B4-BE49-F238E27FC236}">
                <a16:creationId xmlns:a16="http://schemas.microsoft.com/office/drawing/2014/main" id="{6273F586-AC49-7435-82A2-8A27C9551595}"/>
              </a:ext>
            </a:extLst>
          </p:cNvPr>
          <p:cNvSpPr/>
          <p:nvPr/>
        </p:nvSpPr>
        <p:spPr>
          <a:xfrm>
            <a:off x="2090058" y="3998141"/>
            <a:ext cx="348343" cy="326571"/>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C463B5A4-D38E-AE80-78B3-2DE909E6E640}"/>
              </a:ext>
            </a:extLst>
          </p:cNvPr>
          <p:cNvSpPr/>
          <p:nvPr/>
        </p:nvSpPr>
        <p:spPr>
          <a:xfrm>
            <a:off x="2721428" y="4871367"/>
            <a:ext cx="348343" cy="326571"/>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023596217"/>
      </p:ext>
    </p:extLst>
  </p:cSld>
  <p:clrMapOvr>
    <a:masterClrMapping/>
  </p:clrMapOvr>
  <p:transition spd="slow" advTm="4875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C43F8A-E5BF-192D-E5A2-0ED8DD7B25B9}"/>
              </a:ext>
            </a:extLst>
          </p:cNvPr>
          <p:cNvSpPr txBox="1"/>
          <p:nvPr/>
        </p:nvSpPr>
        <p:spPr>
          <a:xfrm>
            <a:off x="5663980" y="1366897"/>
            <a:ext cx="5981588" cy="2062103"/>
          </a:xfrm>
          <a:prstGeom prst="rect">
            <a:avLst/>
          </a:prstGeom>
          <a:noFill/>
        </p:spPr>
        <p:txBody>
          <a:bodyPr wrap="square" rtlCol="0">
            <a:spAutoFit/>
          </a:bodyPr>
          <a:lstStyle/>
          <a:p>
            <a:pPr algn="ctr"/>
            <a:r>
              <a:rPr lang="en-CA" sz="3200" i="1" dirty="0">
                <a:latin typeface="Amasis MT Pro" panose="02040504050005020304" pitchFamily="18" charset="0"/>
              </a:rPr>
              <a:t>Do you like pizza?</a:t>
            </a:r>
          </a:p>
          <a:p>
            <a:pPr algn="ctr"/>
            <a:r>
              <a:rPr lang="en-CA" sz="3200" i="1" dirty="0">
                <a:latin typeface="Amasis MT Pro" panose="02040504050005020304" pitchFamily="18" charset="0"/>
              </a:rPr>
              <a:t>What do you like on it?</a:t>
            </a:r>
          </a:p>
          <a:p>
            <a:pPr algn="ctr"/>
            <a:r>
              <a:rPr lang="en-CA" sz="3200" i="1" dirty="0">
                <a:latin typeface="Amasis MT Pro" panose="02040504050005020304" pitchFamily="18" charset="0"/>
              </a:rPr>
              <a:t>Where do you order from?</a:t>
            </a:r>
          </a:p>
          <a:p>
            <a:pPr algn="ctr"/>
            <a:r>
              <a:rPr lang="en-CA" sz="3200" dirty="0">
                <a:latin typeface="Amasis MT Pro" panose="02040504050005020304" pitchFamily="18" charset="0"/>
              </a:rPr>
              <a:t> </a:t>
            </a:r>
          </a:p>
        </p:txBody>
      </p:sp>
      <p:sp>
        <p:nvSpPr>
          <p:cNvPr id="8" name="TextBox 7">
            <a:extLst>
              <a:ext uri="{FF2B5EF4-FFF2-40B4-BE49-F238E27FC236}">
                <a16:creationId xmlns:a16="http://schemas.microsoft.com/office/drawing/2014/main" id="{98965B4C-2CAF-9707-FB01-47C3404FA492}"/>
              </a:ext>
            </a:extLst>
          </p:cNvPr>
          <p:cNvSpPr txBox="1"/>
          <p:nvPr/>
        </p:nvSpPr>
        <p:spPr>
          <a:xfrm>
            <a:off x="97971" y="5284259"/>
            <a:ext cx="11671663" cy="1200329"/>
          </a:xfrm>
          <a:prstGeom prst="rect">
            <a:avLst/>
          </a:prstGeom>
          <a:noFill/>
        </p:spPr>
        <p:txBody>
          <a:bodyPr wrap="square" rtlCol="0">
            <a:spAutoFit/>
          </a:bodyPr>
          <a:lstStyle/>
          <a:p>
            <a:pPr algn="ctr"/>
            <a:r>
              <a:rPr lang="en-US" b="1" kern="100" dirty="0"/>
              <a:t>Simple Present Tense Question Formation Presentation  © 2025 by Tiffany Kearns is licensed under CC BY-NC-ND 4.0. </a:t>
            </a:r>
          </a:p>
          <a:p>
            <a:pPr algn="ctr"/>
            <a:r>
              <a:rPr lang="en-US" b="1" kern="100" dirty="0"/>
              <a:t>To view a copy of this license, visit https://creativecommons.org/licenses/by-nc-nd/4.0/</a:t>
            </a:r>
          </a:p>
          <a:p>
            <a:endParaRPr lang="en-CA" dirty="0"/>
          </a:p>
        </p:txBody>
      </p:sp>
      <p:pic>
        <p:nvPicPr>
          <p:cNvPr id="9" name="Picture 8">
            <a:extLst>
              <a:ext uri="{FF2B5EF4-FFF2-40B4-BE49-F238E27FC236}">
                <a16:creationId xmlns:a16="http://schemas.microsoft.com/office/drawing/2014/main" id="{B35DBB73-636F-45E0-24F8-A45FDA4D2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271228"/>
            <a:ext cx="1219631" cy="426720"/>
          </a:xfrm>
          <a:prstGeom prst="rect">
            <a:avLst/>
          </a:prstGeom>
          <a:noFill/>
          <a:ln>
            <a:noFill/>
          </a:ln>
        </p:spPr>
      </p:pic>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92" y="1107377"/>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mc:AlternateContent xmlns:mc="http://schemas.openxmlformats.org/markup-compatibility/2006">
        <mc:Choice xmlns:am3d="http://schemas.microsoft.com/office/drawing/2017/model3d" Requires="am3d">
          <p:graphicFrame>
            <p:nvGraphicFramePr>
              <p:cNvPr id="2" name="3D Model 1" descr="Slice of Pizza">
                <a:extLst>
                  <a:ext uri="{FF2B5EF4-FFF2-40B4-BE49-F238E27FC236}">
                    <a16:creationId xmlns:a16="http://schemas.microsoft.com/office/drawing/2014/main" id="{7D2E2FE2-B720-DDE1-3E01-8755847F50A4}"/>
                  </a:ext>
                </a:extLst>
              </p:cNvPr>
              <p:cNvGraphicFramePr>
                <a:graphicFrameLocks noChangeAspect="1"/>
              </p:cNvGraphicFramePr>
              <p:nvPr>
                <p:extLst>
                  <p:ext uri="{D42A27DB-BD31-4B8C-83A1-F6EECF244321}">
                    <p14:modId xmlns:p14="http://schemas.microsoft.com/office/powerpoint/2010/main" val="4094318569"/>
                  </p:ext>
                </p:extLst>
              </p:nvPr>
            </p:nvGraphicFramePr>
            <p:xfrm>
              <a:off x="6943658" y="3404152"/>
              <a:ext cx="3422231" cy="1540005"/>
            </p:xfrm>
            <a:graphic>
              <a:graphicData uri="http://schemas.microsoft.com/office/drawing/2017/model3d">
                <am3d:model3d r:embed="rId6">
                  <am3d:spPr>
                    <a:xfrm>
                      <a:off x="0" y="0"/>
                      <a:ext cx="3422231" cy="1540005"/>
                    </a:xfrm>
                    <a:prstGeom prst="rect">
                      <a:avLst/>
                    </a:prstGeom>
                  </am3d:spPr>
                  <am3d:camera>
                    <am3d:pos x="0" y="0" z="57519281"/>
                    <am3d:up dx="0" dy="36000000" dz="0"/>
                    <am3d:lookAt x="0" y="0" z="0"/>
                    <am3d:perspective fov="2700000"/>
                  </am3d:camera>
                  <am3d:trans>
                    <am3d:meterPerModelUnit n="40979484" d="1000000"/>
                    <am3d:preTrans dx="2471" dy="-1547132" dz="0"/>
                    <am3d:scale>
                      <am3d:sx n="1000000" d="1000000"/>
                      <am3d:sy n="1000000" d="1000000"/>
                      <am3d:sz n="1000000" d="1000000"/>
                    </am3d:scale>
                    <am3d:rot ax="8700000" ay="-1800000" az="-9600000"/>
                    <am3d:postTrans dx="0" dy="0" dz="0"/>
                  </am3d:trans>
                  <am3d:raster rName="Office3DRenderer" rVer="16.0.8326">
                    <am3d:blip r:embed="rId7"/>
                  </am3d:raster>
                  <am3d:objViewport viewportSz="42777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Slice of Pizza">
                <a:extLst>
                  <a:ext uri="{FF2B5EF4-FFF2-40B4-BE49-F238E27FC236}">
                    <a16:creationId xmlns:a16="http://schemas.microsoft.com/office/drawing/2014/main" id="{7D2E2FE2-B720-DDE1-3E01-8755847F50A4}"/>
                  </a:ext>
                </a:extLst>
              </p:cNvPr>
              <p:cNvPicPr>
                <a:picLocks noGrp="1" noRot="1" noChangeAspect="1" noMove="1" noResize="1" noEditPoints="1" noAdjustHandles="1" noChangeArrowheads="1" noChangeShapeType="1" noCrop="1"/>
              </p:cNvPicPr>
              <p:nvPr/>
            </p:nvPicPr>
            <p:blipFill>
              <a:blip r:embed="rId7"/>
              <a:stretch>
                <a:fillRect/>
              </a:stretch>
            </p:blipFill>
            <p:spPr>
              <a:xfrm>
                <a:off x="6943658" y="3404152"/>
                <a:ext cx="3422231" cy="1540005"/>
              </a:xfrm>
              <a:prstGeom prst="rect">
                <a:avLst/>
              </a:prstGeom>
            </p:spPr>
          </p:pic>
        </mc:Fallback>
      </mc:AlternateContent>
    </p:spTree>
    <p:custDataLst>
      <p:tags r:id="rId1"/>
    </p:custDataLst>
    <p:extLst>
      <p:ext uri="{BB962C8B-B14F-4D97-AF65-F5344CB8AC3E}">
        <p14:creationId xmlns:p14="http://schemas.microsoft.com/office/powerpoint/2010/main" val="3164898122"/>
      </p:ext>
    </p:extLst>
  </p:cSld>
  <p:clrMapOvr>
    <a:masterClrMapping/>
  </p:clrMapOvr>
  <p:transition spd="slow" advTm="1605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mph" presetSubtype="128" fill="hold" nodeType="clickEffect">
                                  <p:stCondLst>
                                    <p:cond delay="0"/>
                                  </p:stCondLst>
                                  <p:childTnLst>
                                    <p:anim calcmode="lin" valueType="num">
                                      <p:cBhvr additive="sum">
                                        <p:cTn id="11" dur="2000" fill="hold"/>
                                        <p:tgtEl>
                                          <p:spTgt spid="2"/>
                                        </p:tgtEl>
                                        <p:attrNameLst>
                                          <p:attrName>3d.view.rotation.y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2" dur="2000" fill="hold"/>
                                        <p:tgtEl>
                                          <p:spTgt spid="2"/>
                                        </p:tgtEl>
                                        <p:attrNameLst>
                                          <p:attrName>3d.view.translation.y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3" dur="2000" fill="hold"/>
                                        <p:tgtEl>
                                          <p:spTgt spid="2"/>
                                        </p:tgtEl>
                                        <p:attrNameLst>
                                          <p:attrName>3d.view.scale.x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4" dur="2000" fill="hold"/>
                                        <p:tgtEl>
                                          <p:spTgt spid="2"/>
                                        </p:tgtEl>
                                        <p:attrNameLst>
                                          <p:attrName>3d.view.scale.y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5" dur="2000" fill="hold"/>
                                        <p:tgtEl>
                                          <p:spTgt spid="2"/>
                                        </p:tgtEl>
                                        <p:attrNameLst>
                                          <p:attrName>3d.view.scale.z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1|2.7|3|2.3|1.2|1.2|5.2|1.7"/>
</p:tagLst>
</file>

<file path=ppt/tags/tag3.xml><?xml version="1.0" encoding="utf-8"?>
<p:tagLst xmlns:a="http://schemas.openxmlformats.org/drawingml/2006/main" xmlns:r="http://schemas.openxmlformats.org/officeDocument/2006/relationships" xmlns:p="http://schemas.openxmlformats.org/presentationml/2006/main">
  <p:tag name="TIMING" val="|1|5.5|1.6|4.6|3.8|0.7|5.1|3.4|4.4|6.2|5.9|4.3|10.4|3.2"/>
</p:tagLst>
</file>

<file path=ppt/tags/tag4.xml><?xml version="1.0" encoding="utf-8"?>
<p:tagLst xmlns:a="http://schemas.openxmlformats.org/drawingml/2006/main" xmlns:r="http://schemas.openxmlformats.org/officeDocument/2006/relationships" xmlns:p="http://schemas.openxmlformats.org/presentationml/2006/main">
  <p:tag name="TIMING" val="|2.6|4.6|3.4|2.6|4.8|1.3|1.8|1|1.4|2.1|4.1|0.8|0.8|0.9|3|0.7|0.8|0.8|2.9|0.9|0.8|0.9|3.4|0.9|0.9|1.1|2.6"/>
</p:tagLst>
</file>

<file path=ppt/tags/tag5.xml><?xml version="1.0" encoding="utf-8"?>
<p:tagLst xmlns:a="http://schemas.openxmlformats.org/drawingml/2006/main" xmlns:r="http://schemas.openxmlformats.org/officeDocument/2006/relationships" xmlns:p="http://schemas.openxmlformats.org/presentationml/2006/main">
  <p:tag name="TIMING" val="|1.2|7.2|6|4.4|4.8|5.8|3.2|7.6"/>
</p:tagLst>
</file>

<file path=ppt/tags/tag6.xml><?xml version="1.0" encoding="utf-8"?>
<p:tagLst xmlns:a="http://schemas.openxmlformats.org/drawingml/2006/main" xmlns:r="http://schemas.openxmlformats.org/officeDocument/2006/relationships" xmlns:p="http://schemas.openxmlformats.org/presentationml/2006/main">
  <p:tag name="TIMING" val="|1.5|6.7|1.7"/>
</p:tagLst>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14160</TotalTime>
  <Words>736</Words>
  <Application>Microsoft Office PowerPoint</Application>
  <PresentationFormat>Widescreen</PresentationFormat>
  <Paragraphs>93</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Amasis MT Pro</vt:lpstr>
      <vt:lpstr>Aptos</vt:lpstr>
      <vt:lpstr>Aptos Display</vt:lpstr>
      <vt:lpstr>Arial</vt:lpstr>
      <vt:lpstr>Office Theme</vt:lpstr>
      <vt:lpstr>PowerPoint Presentation</vt:lpstr>
      <vt:lpstr>Do you like pizza ?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5</cp:revision>
  <dcterms:created xsi:type="dcterms:W3CDTF">2025-06-02T03:29:03Z</dcterms:created>
  <dcterms:modified xsi:type="dcterms:W3CDTF">2025-07-10T23:48:37Z</dcterms:modified>
</cp:coreProperties>
</file>