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64" r:id="rId3"/>
    <p:sldId id="265" r:id="rId4"/>
    <p:sldId id="266" r:id="rId5"/>
    <p:sldId id="267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9737B-40EA-477A-878C-BD0F31E9BDF1}" v="65" dt="2025-07-10T23:45:17.7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81694" autoAdjust="0"/>
  </p:normalViewPr>
  <p:slideViewPr>
    <p:cSldViewPr snapToGrid="0">
      <p:cViewPr varScale="1">
        <p:scale>
          <a:sx n="73" d="100"/>
          <a:sy n="73" d="100"/>
        </p:scale>
        <p:origin x="549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kearns" userId="973043175cfcc9b8" providerId="LiveId" clId="{73A9737B-40EA-477A-878C-BD0F31E9BDF1}"/>
    <pc:docChg chg="custSel modSld modMainMaster">
      <pc:chgData name="tiffany kearns" userId="973043175cfcc9b8" providerId="LiveId" clId="{73A9737B-40EA-477A-878C-BD0F31E9BDF1}" dt="2025-07-10T23:45:17.702" v="112" actId="2711"/>
      <pc:docMkLst>
        <pc:docMk/>
      </pc:docMkLst>
      <pc:sldChg chg="delSp modSp mod modTransition delAnim">
        <pc:chgData name="tiffany kearns" userId="973043175cfcc9b8" providerId="LiveId" clId="{73A9737B-40EA-477A-878C-BD0F31E9BDF1}" dt="2025-07-10T23:45:17.702" v="112" actId="2711"/>
        <pc:sldMkLst>
          <pc:docMk/>
          <pc:sldMk cId="2513737593" sldId="256"/>
        </pc:sldMkLst>
        <pc:spChg chg="mod">
          <ac:chgData name="tiffany kearns" userId="973043175cfcc9b8" providerId="LiveId" clId="{73A9737B-40EA-477A-878C-BD0F31E9BDF1}" dt="2025-07-10T23:45:17.702" v="112" actId="2711"/>
          <ac:spMkLst>
            <pc:docMk/>
            <pc:sldMk cId="2513737593" sldId="256"/>
            <ac:spMk id="18" creationId="{319141AB-D9F2-C47E-AFAF-A62B58087290}"/>
          </ac:spMkLst>
        </pc:spChg>
        <pc:picChg chg="del">
          <ac:chgData name="tiffany kearns" userId="973043175cfcc9b8" providerId="LiveId" clId="{73A9737B-40EA-477A-878C-BD0F31E9BDF1}" dt="2025-07-09T22:38:43.666" v="104" actId="21"/>
          <ac:picMkLst>
            <pc:docMk/>
            <pc:sldMk cId="2513737593" sldId="256"/>
            <ac:picMk id="7" creationId="{587A89DD-89F2-A1B4-D272-7969ECE50505}"/>
          </ac:picMkLst>
        </pc:picChg>
        <pc:picChg chg="mod">
          <ac:chgData name="tiffany kearns" userId="973043175cfcc9b8" providerId="LiveId" clId="{73A9737B-40EA-477A-878C-BD0F31E9BDF1}" dt="2025-07-09T22:36:29.199" v="17" actId="14826"/>
          <ac:picMkLst>
            <pc:docMk/>
            <pc:sldMk cId="2513737593" sldId="256"/>
            <ac:picMk id="19" creationId="{3AF39085-CA22-F56C-853F-7CE14904B6C9}"/>
          </ac:picMkLst>
        </pc:picChg>
      </pc:sldChg>
      <pc:sldChg chg="delSp modSp mod modTransition delAnim">
        <pc:chgData name="tiffany kearns" userId="973043175cfcc9b8" providerId="LiveId" clId="{73A9737B-40EA-477A-878C-BD0F31E9BDF1}" dt="2025-07-09T22:39:07.967" v="109" actId="21"/>
        <pc:sldMkLst>
          <pc:docMk/>
          <pc:sldMk cId="3164898122" sldId="261"/>
        </pc:sldMkLst>
        <pc:spChg chg="mod">
          <ac:chgData name="tiffany kearns" userId="973043175cfcc9b8" providerId="LiveId" clId="{73A9737B-40EA-477A-878C-BD0F31E9BDF1}" dt="2025-07-09T22:36:44.213" v="58" actId="20577"/>
          <ac:spMkLst>
            <pc:docMk/>
            <pc:sldMk cId="3164898122" sldId="261"/>
            <ac:spMk id="5" creationId="{759B0D28-4F1A-DD8E-554B-27EE22A906C0}"/>
          </ac:spMkLst>
        </pc:spChg>
        <pc:picChg chg="mod">
          <ac:chgData name="tiffany kearns" userId="973043175cfcc9b8" providerId="LiveId" clId="{73A9737B-40EA-477A-878C-BD0F31E9BDF1}" dt="2025-07-09T22:36:51.329" v="59" actId="14826"/>
          <ac:picMkLst>
            <pc:docMk/>
            <pc:sldMk cId="3164898122" sldId="261"/>
            <ac:picMk id="9" creationId="{B35DBB73-636F-45E0-24F8-A45FDA4D26F4}"/>
          </ac:picMkLst>
        </pc:picChg>
        <pc:picChg chg="del">
          <ac:chgData name="tiffany kearns" userId="973043175cfcc9b8" providerId="LiveId" clId="{73A9737B-40EA-477A-878C-BD0F31E9BDF1}" dt="2025-07-09T22:39:07.967" v="109" actId="21"/>
          <ac:picMkLst>
            <pc:docMk/>
            <pc:sldMk cId="3164898122" sldId="261"/>
            <ac:picMk id="14" creationId="{A1C6F723-AECF-9208-5B1D-CD258021BE2C}"/>
          </ac:picMkLst>
        </pc:picChg>
      </pc:sldChg>
      <pc:sldChg chg="delSp mod modTransition delAnim">
        <pc:chgData name="tiffany kearns" userId="973043175cfcc9b8" providerId="LiveId" clId="{73A9737B-40EA-477A-878C-BD0F31E9BDF1}" dt="2025-07-09T22:38:48.509" v="105" actId="21"/>
        <pc:sldMkLst>
          <pc:docMk/>
          <pc:sldMk cId="3675160526" sldId="264"/>
        </pc:sldMkLst>
        <pc:picChg chg="del">
          <ac:chgData name="tiffany kearns" userId="973043175cfcc9b8" providerId="LiveId" clId="{73A9737B-40EA-477A-878C-BD0F31E9BDF1}" dt="2025-07-09T22:38:48.509" v="105" actId="21"/>
          <ac:picMkLst>
            <pc:docMk/>
            <pc:sldMk cId="3675160526" sldId="264"/>
            <ac:picMk id="30" creationId="{152D9540-41B9-5758-CA6E-D9A9CD938A73}"/>
          </ac:picMkLst>
        </pc:picChg>
      </pc:sldChg>
      <pc:sldChg chg="delSp mod modTransition delAnim">
        <pc:chgData name="tiffany kearns" userId="973043175cfcc9b8" providerId="LiveId" clId="{73A9737B-40EA-477A-878C-BD0F31E9BDF1}" dt="2025-07-09T22:38:53.488" v="106" actId="21"/>
        <pc:sldMkLst>
          <pc:docMk/>
          <pc:sldMk cId="2806898899" sldId="265"/>
        </pc:sldMkLst>
        <pc:picChg chg="del">
          <ac:chgData name="tiffany kearns" userId="973043175cfcc9b8" providerId="LiveId" clId="{73A9737B-40EA-477A-878C-BD0F31E9BDF1}" dt="2025-07-09T22:38:53.488" v="106" actId="21"/>
          <ac:picMkLst>
            <pc:docMk/>
            <pc:sldMk cId="2806898899" sldId="265"/>
            <ac:picMk id="32" creationId="{76C55847-78A0-CF83-CC9A-45BC15A4BD5E}"/>
          </ac:picMkLst>
        </pc:picChg>
      </pc:sldChg>
      <pc:sldChg chg="delSp mod modTransition delAnim modNotesTx">
        <pc:chgData name="tiffany kearns" userId="973043175cfcc9b8" providerId="LiveId" clId="{73A9737B-40EA-477A-878C-BD0F31E9BDF1}" dt="2025-07-09T22:38:58.275" v="107" actId="21"/>
        <pc:sldMkLst>
          <pc:docMk/>
          <pc:sldMk cId="2529591029" sldId="266"/>
        </pc:sldMkLst>
        <pc:picChg chg="del">
          <ac:chgData name="tiffany kearns" userId="973043175cfcc9b8" providerId="LiveId" clId="{73A9737B-40EA-477A-878C-BD0F31E9BDF1}" dt="2025-07-09T22:38:58.275" v="107" actId="21"/>
          <ac:picMkLst>
            <pc:docMk/>
            <pc:sldMk cId="2529591029" sldId="266"/>
            <ac:picMk id="28" creationId="{AEBBBA7E-C880-EE8B-CE16-A7553BE38F03}"/>
          </ac:picMkLst>
        </pc:picChg>
      </pc:sldChg>
      <pc:sldChg chg="delSp mod modTransition delAnim modNotesTx">
        <pc:chgData name="tiffany kearns" userId="973043175cfcc9b8" providerId="LiveId" clId="{73A9737B-40EA-477A-878C-BD0F31E9BDF1}" dt="2025-07-09T22:39:02.672" v="108" actId="21"/>
        <pc:sldMkLst>
          <pc:docMk/>
          <pc:sldMk cId="3114181509" sldId="267"/>
        </pc:sldMkLst>
        <pc:picChg chg="del">
          <ac:chgData name="tiffany kearns" userId="973043175cfcc9b8" providerId="LiveId" clId="{73A9737B-40EA-477A-878C-BD0F31E9BDF1}" dt="2025-07-09T22:39:02.672" v="108" actId="21"/>
          <ac:picMkLst>
            <pc:docMk/>
            <pc:sldMk cId="3114181509" sldId="267"/>
            <ac:picMk id="28" creationId="{AA17152E-799D-B8F4-EDD9-F1A9F365E761}"/>
          </ac:picMkLst>
        </pc:picChg>
      </pc:sldChg>
      <pc:sldMasterChg chg="modTransition modSldLayout">
        <pc:chgData name="tiffany kearns" userId="973043175cfcc9b8" providerId="LiveId" clId="{73A9737B-40EA-477A-878C-BD0F31E9BDF1}" dt="2025-07-09T22:37:00.405" v="61"/>
        <pc:sldMasterMkLst>
          <pc:docMk/>
          <pc:sldMasterMk cId="1563891624" sldId="2147483660"/>
        </pc:sldMasterMkLst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3540233612" sldId="2147483661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1551568692" sldId="2147483662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2091666027" sldId="2147483663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2336956906" sldId="2147483664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4033447584" sldId="2147483665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2775270803" sldId="2147483666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1316266308" sldId="2147483667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2368989119" sldId="2147483668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2010075003" sldId="2147483669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1701800737" sldId="2147483670"/>
          </pc:sldLayoutMkLst>
        </pc:sldLayoutChg>
        <pc:sldLayoutChg chg="modTransition">
          <pc:chgData name="tiffany kearns" userId="973043175cfcc9b8" providerId="LiveId" clId="{73A9737B-40EA-477A-878C-BD0F31E9BDF1}" dt="2025-07-09T22:37:00.405" v="61"/>
          <pc:sldLayoutMkLst>
            <pc:docMk/>
            <pc:sldMasterMk cId="1563891624" sldId="2147483660"/>
            <pc:sldLayoutMk cId="737401556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DA55F-B74E-4D1D-8E7B-B2A51E45968F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BA948-66E2-4F07-8B16-F6C861A895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74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-This video will review some of the most common irregular verbs used with simple past tense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31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-We have already seen the verb be. The simple past form is was/were. For example: I was at the park. They were at the gym. Other irregular verbs follow the same pattern – subject plus irregular past form.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06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-Let’s have a look at a few more:  </a:t>
            </a: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Have-had – I had lunch an hour ago.</a:t>
            </a: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Do-did – he did homework yesterday.-sticker</a:t>
            </a: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Make-made – we made a cake.-sticker</a:t>
            </a: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90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BCD4-D927-8A28-C774-ED7A4D1D7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49FE9-72CD-C189-A079-D35AAD175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49821-5D95-E86B-633D-50D36F0D0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Take – took – Lev took his daughter and dog to the 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Eat-ate – Natalia ate breakfast. </a:t>
            </a: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Drive-drove – Ali drove to work two hours ago. </a:t>
            </a: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kern="100" dirty="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1C020-FBD5-3843-46DE-48BB0ADDF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52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7ECC5-E040-8F8D-2B7E-F31C20E78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D7621-4029-A074-5C50-863048828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FC0C6-AF7B-3FE2-6956-9D59FD21C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Go-went – she went to the zoo last weekend.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See-saw – they saw a bear.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Say-said – We said hello. 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440C4-F1CB-0CFD-3D3B-0BF44E4A3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90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So, think about the last day, or week. When did you have lunch? Did you do your homework? Where did you drive? Thanks for watching!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785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2336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8007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40155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5686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66602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9569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4475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2708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26630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98911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7500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891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17/06/relationships/model3d" Target="../media/model3d1.glb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microsoft.com/office/2017/06/relationships/model3d" Target="../media/model3d3.glb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C8D222-5E31-76EF-205B-665AB0E76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772" y="2522418"/>
            <a:ext cx="4278009" cy="1089991"/>
          </a:xfrm>
        </p:spPr>
        <p:txBody>
          <a:bodyPr>
            <a:normAutofit/>
          </a:bodyPr>
          <a:lstStyle/>
          <a:p>
            <a:pPr algn="l"/>
            <a:r>
              <a:rPr lang="en-CA" dirty="0"/>
              <a:t>Irregular Verbs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141AB-D9F2-C47E-AFAF-A62B58087290}"/>
              </a:ext>
            </a:extLst>
          </p:cNvPr>
          <p:cNvSpPr txBox="1"/>
          <p:nvPr/>
        </p:nvSpPr>
        <p:spPr>
          <a:xfrm>
            <a:off x="275771" y="5008447"/>
            <a:ext cx="1156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100" dirty="0">
                <a:latin typeface="+mj-lt"/>
              </a:rPr>
              <a:t>Simple Past – Irregular Verbs Presentation  © 2025 by Tiffany Kearns is licensed under CC BY-NC-SA 4.0. </a:t>
            </a:r>
          </a:p>
          <a:p>
            <a:pPr lvl="0" algn="ctr">
              <a:defRPr/>
            </a:pPr>
            <a:r>
              <a:rPr lang="en-US" b="1" kern="100" dirty="0">
                <a:latin typeface="+mj-lt"/>
              </a:rPr>
              <a:t>To view a copy of this license, visit https://creativecommons.org/licenses/by-nc-sa/4.0/</a:t>
            </a:r>
          </a:p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F39085-CA22-F56C-853F-7CE14904B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184" y="6116882"/>
            <a:ext cx="1219631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EC4EBF61-41C2-69AC-F6CE-118776A34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5" y="336782"/>
            <a:ext cx="6520166" cy="3637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89799-8428-B36F-8201-F9C6CE56B20B}"/>
              </a:ext>
            </a:extLst>
          </p:cNvPr>
          <p:cNvSpPr txBox="1"/>
          <p:nvPr/>
        </p:nvSpPr>
        <p:spPr>
          <a:xfrm>
            <a:off x="772772" y="1129535"/>
            <a:ext cx="350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Simple Past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737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36CF34-34BA-B17D-7C05-5CC2EAC2BC72}"/>
              </a:ext>
            </a:extLst>
          </p:cNvPr>
          <p:cNvSpPr txBox="1"/>
          <p:nvPr/>
        </p:nvSpPr>
        <p:spPr>
          <a:xfrm>
            <a:off x="2743200" y="559241"/>
            <a:ext cx="64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Simple Past with Irregular Verbs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EE918-1475-76D6-5FF7-6ADD174320A8}"/>
              </a:ext>
            </a:extLst>
          </p:cNvPr>
          <p:cNvSpPr txBox="1"/>
          <p:nvPr/>
        </p:nvSpPr>
        <p:spPr>
          <a:xfrm>
            <a:off x="1619688" y="1840900"/>
            <a:ext cx="1515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Subject</a:t>
            </a:r>
          </a:p>
        </p:txBody>
      </p:sp>
      <p:pic>
        <p:nvPicPr>
          <p:cNvPr id="8" name="Graphic 7" descr="Add with solid fill">
            <a:extLst>
              <a:ext uri="{FF2B5EF4-FFF2-40B4-BE49-F238E27FC236}">
                <a16:creationId xmlns:a16="http://schemas.microsoft.com/office/drawing/2014/main" id="{A6159B82-B04C-7660-023E-0B1C11F40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9513" y="1840900"/>
            <a:ext cx="533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C9926-58BE-CC73-5738-C626B96A2107}"/>
              </a:ext>
            </a:extLst>
          </p:cNvPr>
          <p:cNvSpPr txBox="1"/>
          <p:nvPr/>
        </p:nvSpPr>
        <p:spPr>
          <a:xfrm>
            <a:off x="4219432" y="4088427"/>
            <a:ext cx="13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were</a:t>
            </a:r>
            <a:r>
              <a:rPr lang="en-CA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D681B-B30A-DEEF-D691-93D6A5C6E88D}"/>
              </a:ext>
            </a:extLst>
          </p:cNvPr>
          <p:cNvSpPr txBox="1"/>
          <p:nvPr/>
        </p:nvSpPr>
        <p:spPr>
          <a:xfrm>
            <a:off x="4334436" y="2715698"/>
            <a:ext cx="221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was</a:t>
            </a:r>
            <a:r>
              <a:rPr lang="en-CA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7EB4F-9631-AD9A-713E-E5201AFC54E0}"/>
              </a:ext>
            </a:extLst>
          </p:cNvPr>
          <p:cNvSpPr txBox="1"/>
          <p:nvPr/>
        </p:nvSpPr>
        <p:spPr>
          <a:xfrm>
            <a:off x="6921823" y="2665837"/>
            <a:ext cx="486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at the park.</a:t>
            </a:r>
            <a:r>
              <a:rPr lang="en-CA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734D9-F495-E532-CB61-784A1D73F370}"/>
              </a:ext>
            </a:extLst>
          </p:cNvPr>
          <p:cNvSpPr txBox="1"/>
          <p:nvPr/>
        </p:nvSpPr>
        <p:spPr>
          <a:xfrm>
            <a:off x="4377703" y="1812555"/>
            <a:ext cx="360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irregular past form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FA8FB6-AC22-3BDD-1271-0842348B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67" b="16667"/>
          <a:stretch/>
        </p:blipFill>
        <p:spPr>
          <a:xfrm>
            <a:off x="9578185" y="1580513"/>
            <a:ext cx="1670099" cy="1670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74B17-D9F0-BD5C-2DFB-9644B21FCDD0}"/>
              </a:ext>
            </a:extLst>
          </p:cNvPr>
          <p:cNvSpPr txBox="1"/>
          <p:nvPr/>
        </p:nvSpPr>
        <p:spPr>
          <a:xfrm>
            <a:off x="1500734" y="3978153"/>
            <a:ext cx="13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They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80D54-8DD9-B479-0E68-3631838AA43E}"/>
              </a:ext>
            </a:extLst>
          </p:cNvPr>
          <p:cNvSpPr txBox="1"/>
          <p:nvPr/>
        </p:nvSpPr>
        <p:spPr>
          <a:xfrm>
            <a:off x="1749290" y="2715698"/>
            <a:ext cx="13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I</a:t>
            </a:r>
            <a:r>
              <a:rPr lang="en-CA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A5BEA-A329-0D10-ADBF-6E0DFCF684A1}"/>
              </a:ext>
            </a:extLst>
          </p:cNvPr>
          <p:cNvSpPr txBox="1"/>
          <p:nvPr/>
        </p:nvSpPr>
        <p:spPr>
          <a:xfrm>
            <a:off x="6959263" y="4088427"/>
            <a:ext cx="205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at the gym</a:t>
            </a:r>
            <a:r>
              <a:rPr lang="en-CA" dirty="0"/>
              <a:t> </a:t>
            </a:r>
          </a:p>
        </p:txBody>
      </p:sp>
      <p:pic>
        <p:nvPicPr>
          <p:cNvPr id="15" name="Picture 14" descr="A cartoon of men exercising with weights&#10;&#10;AI-generated content may be incorrect.">
            <a:extLst>
              <a:ext uri="{FF2B5EF4-FFF2-40B4-BE49-F238E27FC236}">
                <a16:creationId xmlns:a16="http://schemas.microsoft.com/office/drawing/2014/main" id="{A4064905-5A61-FD96-9D6A-FBFE1631F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8185" y="3915228"/>
            <a:ext cx="19431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160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2" grpId="0"/>
      <p:bldP spid="5" grpId="0"/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FCDE85-3610-707A-DFC6-9F41C2C49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430" y="1402803"/>
            <a:ext cx="2838328" cy="2996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F0EC1A-EE10-B553-F186-8DEDD04C13E6}"/>
              </a:ext>
            </a:extLst>
          </p:cNvPr>
          <p:cNvSpPr txBox="1"/>
          <p:nvPr/>
        </p:nvSpPr>
        <p:spPr>
          <a:xfrm>
            <a:off x="1404828" y="691618"/>
            <a:ext cx="18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have - had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71611-20C4-6D03-AE23-F61B2998E7B2}"/>
              </a:ext>
            </a:extLst>
          </p:cNvPr>
          <p:cNvSpPr txBox="1"/>
          <p:nvPr/>
        </p:nvSpPr>
        <p:spPr>
          <a:xfrm>
            <a:off x="966715" y="4584981"/>
            <a:ext cx="263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I had lunch an hour ago. </a:t>
            </a:r>
            <a:r>
              <a:rPr lang="en-CA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68BC92-BA5E-874F-2887-5B95869A5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834" y="1827875"/>
            <a:ext cx="2142274" cy="2172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3F490-66D0-A24E-E7D9-2E98A349622A}"/>
              </a:ext>
            </a:extLst>
          </p:cNvPr>
          <p:cNvSpPr txBox="1"/>
          <p:nvPr/>
        </p:nvSpPr>
        <p:spPr>
          <a:xfrm>
            <a:off x="5276997" y="691618"/>
            <a:ext cx="1515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do - did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09832-4FF1-A543-5D3E-CDD645F763EB}"/>
              </a:ext>
            </a:extLst>
          </p:cNvPr>
          <p:cNvSpPr txBox="1"/>
          <p:nvPr/>
        </p:nvSpPr>
        <p:spPr>
          <a:xfrm>
            <a:off x="4956597" y="4662723"/>
            <a:ext cx="2630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He did homework yesterday. </a:t>
            </a:r>
            <a:r>
              <a:rPr lang="en-CA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41CB1-61B4-836A-8FBA-F46173BEA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704" y="1460861"/>
            <a:ext cx="2910713" cy="28033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293923-D132-D2E4-13DC-42E76F25A7FE}"/>
              </a:ext>
            </a:extLst>
          </p:cNvPr>
          <p:cNvSpPr txBox="1"/>
          <p:nvPr/>
        </p:nvSpPr>
        <p:spPr>
          <a:xfrm>
            <a:off x="8370804" y="691618"/>
            <a:ext cx="238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make - made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F5D69-0D3E-07D5-8E9B-6B736DDA08BE}"/>
              </a:ext>
            </a:extLst>
          </p:cNvPr>
          <p:cNvSpPr txBox="1"/>
          <p:nvPr/>
        </p:nvSpPr>
        <p:spPr>
          <a:xfrm>
            <a:off x="8218247" y="4584981"/>
            <a:ext cx="263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We made a cake. </a:t>
            </a:r>
            <a:r>
              <a:rPr lang="en-CA" dirty="0"/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07E579-62E3-D15D-619E-5A8DC9CC64B6}"/>
              </a:ext>
            </a:extLst>
          </p:cNvPr>
          <p:cNvSpPr/>
          <p:nvPr/>
        </p:nvSpPr>
        <p:spPr>
          <a:xfrm>
            <a:off x="1178665" y="4635743"/>
            <a:ext cx="773506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CD087F-9FFD-B1EA-1E3A-148B0BAE7ADC}"/>
              </a:ext>
            </a:extLst>
          </p:cNvPr>
          <p:cNvSpPr/>
          <p:nvPr/>
        </p:nvSpPr>
        <p:spPr>
          <a:xfrm>
            <a:off x="5569381" y="4727090"/>
            <a:ext cx="744333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56CF0F-CBCC-1EA5-C02D-7A621DEF07B5}"/>
              </a:ext>
            </a:extLst>
          </p:cNvPr>
          <p:cNvSpPr/>
          <p:nvPr/>
        </p:nvSpPr>
        <p:spPr>
          <a:xfrm>
            <a:off x="8946480" y="4662723"/>
            <a:ext cx="1082892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898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2EFB-4B5E-6F7A-A917-998BB770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412627-0581-FC76-5594-EEF5879A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259" y="1487552"/>
            <a:ext cx="2637379" cy="2637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83C15-C8A4-5061-0F69-5A486F510FCA}"/>
              </a:ext>
            </a:extLst>
          </p:cNvPr>
          <p:cNvSpPr txBox="1"/>
          <p:nvPr/>
        </p:nvSpPr>
        <p:spPr>
          <a:xfrm>
            <a:off x="1465589" y="703359"/>
            <a:ext cx="18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take - took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B4B61-610C-1D23-E929-09FE1D40FA05}"/>
              </a:ext>
            </a:extLst>
          </p:cNvPr>
          <p:cNvSpPr txBox="1"/>
          <p:nvPr/>
        </p:nvSpPr>
        <p:spPr>
          <a:xfrm>
            <a:off x="966715" y="4584981"/>
            <a:ext cx="26309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Lev took his daughter and dog to the park. </a:t>
            </a:r>
            <a:r>
              <a:rPr lang="en-CA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5B63-C436-7271-1110-E074E798F8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49685" y="1557382"/>
            <a:ext cx="2497718" cy="2497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A52F39-41A3-6062-FB88-A8294D1E22DD}"/>
              </a:ext>
            </a:extLst>
          </p:cNvPr>
          <p:cNvSpPr txBox="1"/>
          <p:nvPr/>
        </p:nvSpPr>
        <p:spPr>
          <a:xfrm>
            <a:off x="5237454" y="694152"/>
            <a:ext cx="1515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eat - 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7B31D-733C-E563-8A36-B988668D7825}"/>
              </a:ext>
            </a:extLst>
          </p:cNvPr>
          <p:cNvSpPr txBox="1"/>
          <p:nvPr/>
        </p:nvSpPr>
        <p:spPr>
          <a:xfrm>
            <a:off x="4956597" y="4662723"/>
            <a:ext cx="263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Natalia ate breakfast. </a:t>
            </a:r>
            <a:r>
              <a:rPr lang="en-CA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609745-1166-B730-36B2-BC0D763F2A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99450" y="1425001"/>
            <a:ext cx="2560269" cy="25602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6E686B-02A3-15E1-77AB-0D68DFFB3DB5}"/>
              </a:ext>
            </a:extLst>
          </p:cNvPr>
          <p:cNvSpPr txBox="1"/>
          <p:nvPr/>
        </p:nvSpPr>
        <p:spPr>
          <a:xfrm>
            <a:off x="8428021" y="703359"/>
            <a:ext cx="2196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drive - drove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7FE713-5BD1-654C-9D9F-14787A6AB066}"/>
              </a:ext>
            </a:extLst>
          </p:cNvPr>
          <p:cNvSpPr txBox="1"/>
          <p:nvPr/>
        </p:nvSpPr>
        <p:spPr>
          <a:xfrm>
            <a:off x="8218247" y="4584981"/>
            <a:ext cx="2630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Ali drove to work two hours ago. </a:t>
            </a:r>
            <a:r>
              <a:rPr lang="en-CA" dirty="0"/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BBCF96-F24A-B011-D68A-B38D0970266C}"/>
              </a:ext>
            </a:extLst>
          </p:cNvPr>
          <p:cNvSpPr/>
          <p:nvPr/>
        </p:nvSpPr>
        <p:spPr>
          <a:xfrm>
            <a:off x="1664903" y="4661636"/>
            <a:ext cx="889612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C76507-5D8B-67EA-726B-33F1F77687F1}"/>
              </a:ext>
            </a:extLst>
          </p:cNvPr>
          <p:cNvSpPr/>
          <p:nvPr/>
        </p:nvSpPr>
        <p:spPr>
          <a:xfrm>
            <a:off x="6345764" y="4717289"/>
            <a:ext cx="729950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E65C81-CBB4-DB10-8E82-418870A7DDB8}"/>
              </a:ext>
            </a:extLst>
          </p:cNvPr>
          <p:cNvSpPr/>
          <p:nvPr/>
        </p:nvSpPr>
        <p:spPr>
          <a:xfrm>
            <a:off x="8809350" y="4661635"/>
            <a:ext cx="1031335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591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31EE-86DB-74D3-1F70-87DEDAAF6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F22128-34BD-E5FD-02C3-DA37C31637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715" y="1388176"/>
            <a:ext cx="2713332" cy="271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484A6-26F6-4B1F-6DA3-2FC137F055F9}"/>
              </a:ext>
            </a:extLst>
          </p:cNvPr>
          <p:cNvSpPr txBox="1"/>
          <p:nvPr/>
        </p:nvSpPr>
        <p:spPr>
          <a:xfrm>
            <a:off x="1497073" y="699076"/>
            <a:ext cx="182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go - went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7F3D9-1894-A8A9-E5C9-DA4B5D1521CA}"/>
              </a:ext>
            </a:extLst>
          </p:cNvPr>
          <p:cNvSpPr txBox="1"/>
          <p:nvPr/>
        </p:nvSpPr>
        <p:spPr>
          <a:xfrm>
            <a:off x="966715" y="4584981"/>
            <a:ext cx="2630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She went to the zoo last weekend. </a:t>
            </a:r>
            <a:r>
              <a:rPr lang="en-CA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17EA4-699D-1B83-F0BF-BFEBD3AD50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65027" y="1388176"/>
            <a:ext cx="2713332" cy="2713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B83799-1291-A324-ED38-1454A06EF66E}"/>
              </a:ext>
            </a:extLst>
          </p:cNvPr>
          <p:cNvSpPr txBox="1"/>
          <p:nvPr/>
        </p:nvSpPr>
        <p:spPr>
          <a:xfrm>
            <a:off x="5082451" y="694152"/>
            <a:ext cx="182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see - saw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B1986-4AE8-E49E-A64B-CA03FEF302A0}"/>
              </a:ext>
            </a:extLst>
          </p:cNvPr>
          <p:cNvSpPr txBox="1"/>
          <p:nvPr/>
        </p:nvSpPr>
        <p:spPr>
          <a:xfrm>
            <a:off x="4956597" y="4662723"/>
            <a:ext cx="263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They saw a bear. </a:t>
            </a:r>
            <a:r>
              <a:rPr lang="en-CA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4014A8-0B62-DFBF-52F2-8BBC440837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70104" y="1388176"/>
            <a:ext cx="2659645" cy="26596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C62DB7-FF0D-F4C4-3891-A91E4387ACFC}"/>
              </a:ext>
            </a:extLst>
          </p:cNvPr>
          <p:cNvSpPr txBox="1"/>
          <p:nvPr/>
        </p:nvSpPr>
        <p:spPr>
          <a:xfrm>
            <a:off x="8667828" y="644898"/>
            <a:ext cx="20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/>
              <a:t>say - said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860BC-124D-5584-E35B-69019C1B8F38}"/>
              </a:ext>
            </a:extLst>
          </p:cNvPr>
          <p:cNvSpPr txBox="1"/>
          <p:nvPr/>
        </p:nvSpPr>
        <p:spPr>
          <a:xfrm>
            <a:off x="8218247" y="4584981"/>
            <a:ext cx="263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We said hello. </a:t>
            </a:r>
            <a:r>
              <a:rPr lang="en-CA" dirty="0"/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4DF9B4-2A2F-3A3D-7D8E-77728624DE84}"/>
              </a:ext>
            </a:extLst>
          </p:cNvPr>
          <p:cNvSpPr/>
          <p:nvPr/>
        </p:nvSpPr>
        <p:spPr>
          <a:xfrm>
            <a:off x="1767490" y="4662720"/>
            <a:ext cx="945702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A43251-B92A-DAFB-CEC6-9CB8FF6E76D2}"/>
              </a:ext>
            </a:extLst>
          </p:cNvPr>
          <p:cNvSpPr/>
          <p:nvPr/>
        </p:nvSpPr>
        <p:spPr>
          <a:xfrm>
            <a:off x="5921694" y="4717289"/>
            <a:ext cx="776650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8FD696-1CF4-4D8A-2BF7-7B294CC62C97}"/>
              </a:ext>
            </a:extLst>
          </p:cNvPr>
          <p:cNvSpPr/>
          <p:nvPr/>
        </p:nvSpPr>
        <p:spPr>
          <a:xfrm>
            <a:off x="8946479" y="4662721"/>
            <a:ext cx="799864" cy="4840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181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5DBB73-636F-45E0-24F8-A45FDA4D2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184" y="6271228"/>
            <a:ext cx="1219631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54DDD985-2D66-4542-975E-E3914F7B6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" y="470829"/>
            <a:ext cx="5497588" cy="3066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B0D28-4F1A-DD8E-554B-27EE22A906C0}"/>
              </a:ext>
            </a:extLst>
          </p:cNvPr>
          <p:cNvSpPr txBox="1"/>
          <p:nvPr/>
        </p:nvSpPr>
        <p:spPr>
          <a:xfrm>
            <a:off x="315685" y="5347898"/>
            <a:ext cx="1156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kern="100" dirty="0"/>
              <a:t>Simple Past – Irregular Verbs Presentation  © 2025 by Tiffany Kearns is licensed under CC BY-NC-ND 4.0. </a:t>
            </a:r>
          </a:p>
          <a:p>
            <a:pPr algn="ctr"/>
            <a:r>
              <a:rPr lang="en-US" sz="1700" b="1" kern="100" dirty="0"/>
              <a:t>To view a copy of this license, visit https://creativecommons.org/licenses/by-nc-nd/4.0/</a:t>
            </a:r>
          </a:p>
          <a:p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AB4F7-062F-B090-14F5-DC1FA2F26218}"/>
              </a:ext>
            </a:extLst>
          </p:cNvPr>
          <p:cNvSpPr txBox="1"/>
          <p:nvPr/>
        </p:nvSpPr>
        <p:spPr>
          <a:xfrm>
            <a:off x="6095999" y="1359996"/>
            <a:ext cx="4296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When did you have lunch?</a:t>
            </a:r>
          </a:p>
          <a:p>
            <a:endParaRPr lang="en-CA" sz="2400" dirty="0"/>
          </a:p>
          <a:p>
            <a:r>
              <a:rPr lang="en-CA" sz="2400" dirty="0"/>
              <a:t>Did you do your homework?</a:t>
            </a:r>
          </a:p>
          <a:p>
            <a:endParaRPr lang="en-CA" sz="2400" dirty="0"/>
          </a:p>
          <a:p>
            <a:r>
              <a:rPr lang="en-CA" sz="2400" dirty="0"/>
              <a:t>Where did you drive?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uet car solid red">
                <a:extLst>
                  <a:ext uri="{FF2B5EF4-FFF2-40B4-BE49-F238E27FC236}">
                    <a16:creationId xmlns:a16="http://schemas.microsoft.com/office/drawing/2014/main" id="{D0073FED-C507-3C08-6388-484C000134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6416501"/>
                  </p:ext>
                </p:extLst>
              </p:nvPr>
            </p:nvGraphicFramePr>
            <p:xfrm>
              <a:off x="315685" y="4203146"/>
              <a:ext cx="2125714" cy="111576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25714" cy="1115760"/>
                    </a:xfrm>
                    <a:prstGeom prst="rect">
                      <a:avLst/>
                    </a:prstGeom>
                  </am3d:spPr>
                  <am3d:camera>
                    <am3d:pos x="0" y="0" z="590725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110217" d="1000000"/>
                    <am3d:preTrans dx="-673" dy="-4010891" dz="-958042"/>
                    <am3d:scale>
                      <am3d:sx n="1000000" d="1000000"/>
                      <am3d:sy n="1000000" d="1000000"/>
                      <am3d:sz n="1000000" d="1000000"/>
                    </am3d:scale>
                    <am3d:rot ax="56967" ay="3505149" az="4853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6547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uet car solid red">
                <a:extLst>
                  <a:ext uri="{FF2B5EF4-FFF2-40B4-BE49-F238E27FC236}">
                    <a16:creationId xmlns:a16="http://schemas.microsoft.com/office/drawing/2014/main" id="{D0073FED-C507-3C08-6388-484C000134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685" y="4203146"/>
                <a:ext cx="2125714" cy="11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Fork and knife">
                <a:extLst>
                  <a:ext uri="{FF2B5EF4-FFF2-40B4-BE49-F238E27FC236}">
                    <a16:creationId xmlns:a16="http://schemas.microsoft.com/office/drawing/2014/main" id="{D7B41185-2264-52FB-6BBB-A16E331DC3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3624975"/>
                  </p:ext>
                </p:extLst>
              </p:nvPr>
            </p:nvGraphicFramePr>
            <p:xfrm>
              <a:off x="9915411" y="366822"/>
              <a:ext cx="1190313" cy="124372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90313" cy="1243723"/>
                    </a:xfrm>
                    <a:prstGeom prst="rect">
                      <a:avLst/>
                    </a:prstGeom>
                  </am3d:spPr>
                  <am3d:camera>
                    <am3d:pos x="0" y="0" z="656269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8921" d="1000000"/>
                    <am3d:preTrans dx="0" dy="-18000000" dz="14595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879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ork and knife">
                <a:extLst>
                  <a:ext uri="{FF2B5EF4-FFF2-40B4-BE49-F238E27FC236}">
                    <a16:creationId xmlns:a16="http://schemas.microsoft.com/office/drawing/2014/main" id="{D7B41185-2264-52FB-6BBB-A16E331DC3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15411" y="366822"/>
                <a:ext cx="1190313" cy="1243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Books On Shelf">
                <a:extLst>
                  <a:ext uri="{FF2B5EF4-FFF2-40B4-BE49-F238E27FC236}">
                    <a16:creationId xmlns:a16="http://schemas.microsoft.com/office/drawing/2014/main" id="{A86E6C54-551D-8955-B646-7A3C91CD36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7969557"/>
                  </p:ext>
                </p:extLst>
              </p:nvPr>
            </p:nvGraphicFramePr>
            <p:xfrm>
              <a:off x="8122562" y="3867304"/>
              <a:ext cx="2640301" cy="134770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640301" cy="1347703"/>
                    </a:xfrm>
                    <a:prstGeom prst="rect">
                      <a:avLst/>
                    </a:prstGeom>
                  </am3d:spPr>
                  <am3d:camera>
                    <am3d:pos x="0" y="0" z="54658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614" d="1000000"/>
                    <am3d:preTrans dx="0" dy="-9187968" dz="-536238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9932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Books On Shelf">
                <a:extLst>
                  <a:ext uri="{FF2B5EF4-FFF2-40B4-BE49-F238E27FC236}">
                    <a16:creationId xmlns:a16="http://schemas.microsoft.com/office/drawing/2014/main" id="{A86E6C54-551D-8955-B646-7A3C91CD36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22562" y="3867304"/>
                <a:ext cx="2640301" cy="1347703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6489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mph" presetSubtype="128" accel="10000" decel="9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8|3|1.7|0.8|1.2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1.3|2.3|2.1|2.6|1.6|2.2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|3.2|1.9|2.6|1.7|2.4|2.4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|1.3|2.4|2.6|0.9|2.1|2.5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1.6|2|1.9|1.3"/>
</p:tagLst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16631</TotalTime>
  <Words>392</Words>
  <Application>Microsoft Office PowerPoint</Application>
  <PresentationFormat>Widescreen</PresentationFormat>
  <Paragraphs>56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Tiffany Kearns</dc:creator>
  <cp:lastModifiedBy>tiffany kearns</cp:lastModifiedBy>
  <cp:revision>10</cp:revision>
  <dcterms:created xsi:type="dcterms:W3CDTF">2025-06-02T03:29:03Z</dcterms:created>
  <dcterms:modified xsi:type="dcterms:W3CDTF">2025-07-10T23:45:23Z</dcterms:modified>
</cp:coreProperties>
</file>