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62" r:id="rId3"/>
    <p:sldId id="263" r:id="rId4"/>
    <p:sldId id="264" r:id="rId5"/>
    <p:sldId id="265" r:id="rId6"/>
    <p:sldId id="266"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DB591A-696E-4EB7-A0BF-712F7851E9E2}" v="42" dt="2025-07-10T23:44:42.9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81694" autoAdjust="0"/>
  </p:normalViewPr>
  <p:slideViewPr>
    <p:cSldViewPr snapToGrid="0">
      <p:cViewPr varScale="1">
        <p:scale>
          <a:sx n="73" d="100"/>
          <a:sy n="73" d="100"/>
        </p:scale>
        <p:origin x="549"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y kearns" userId="973043175cfcc9b8" providerId="LiveId" clId="{FFDB591A-696E-4EB7-A0BF-712F7851E9E2}"/>
    <pc:docChg chg="custSel modSld modMainMaster">
      <pc:chgData name="tiffany kearns" userId="973043175cfcc9b8" providerId="LiveId" clId="{FFDB591A-696E-4EB7-A0BF-712F7851E9E2}" dt="2025-07-10T23:44:42.949" v="47" actId="20577"/>
      <pc:docMkLst>
        <pc:docMk/>
      </pc:docMkLst>
      <pc:sldChg chg="delSp modSp mod modTransition delAnim">
        <pc:chgData name="tiffany kearns" userId="973043175cfcc9b8" providerId="LiveId" clId="{FFDB591A-696E-4EB7-A0BF-712F7851E9E2}" dt="2025-07-10T23:44:42.949" v="47" actId="20577"/>
        <pc:sldMkLst>
          <pc:docMk/>
          <pc:sldMk cId="2513737593" sldId="256"/>
        </pc:sldMkLst>
        <pc:spChg chg="mod">
          <ac:chgData name="tiffany kearns" userId="973043175cfcc9b8" providerId="LiveId" clId="{FFDB591A-696E-4EB7-A0BF-712F7851E9E2}" dt="2025-07-10T23:44:42.949" v="47" actId="20577"/>
          <ac:spMkLst>
            <pc:docMk/>
            <pc:sldMk cId="2513737593" sldId="256"/>
            <ac:spMk id="18" creationId="{319141AB-D9F2-C47E-AFAF-A62B58087290}"/>
          </ac:spMkLst>
        </pc:spChg>
        <pc:picChg chg="del">
          <ac:chgData name="tiffany kearns" userId="973043175cfcc9b8" providerId="LiveId" clId="{FFDB591A-696E-4EB7-A0BF-712F7851E9E2}" dt="2025-07-09T22:42:40.115" v="38" actId="21"/>
          <ac:picMkLst>
            <pc:docMk/>
            <pc:sldMk cId="2513737593" sldId="256"/>
            <ac:picMk id="13" creationId="{B0F349F8-D3C2-C308-70E4-A78D31DC916D}"/>
          </ac:picMkLst>
        </pc:picChg>
        <pc:picChg chg="mod">
          <ac:chgData name="tiffany kearns" userId="973043175cfcc9b8" providerId="LiveId" clId="{FFDB591A-696E-4EB7-A0BF-712F7851E9E2}" dt="2025-07-09T22:07:00.762" v="34" actId="14826"/>
          <ac:picMkLst>
            <pc:docMk/>
            <pc:sldMk cId="2513737593" sldId="256"/>
            <ac:picMk id="19" creationId="{3AF39085-CA22-F56C-853F-7CE14904B6C9}"/>
          </ac:picMkLst>
        </pc:picChg>
      </pc:sldChg>
      <pc:sldChg chg="delSp modSp mod modTransition delAnim">
        <pc:chgData name="tiffany kearns" userId="973043175cfcc9b8" providerId="LiveId" clId="{FFDB591A-696E-4EB7-A0BF-712F7851E9E2}" dt="2025-07-09T22:43:05.870" v="43" actId="21"/>
        <pc:sldMkLst>
          <pc:docMk/>
          <pc:sldMk cId="3164898122" sldId="261"/>
        </pc:sldMkLst>
        <pc:spChg chg="mod">
          <ac:chgData name="tiffany kearns" userId="973043175cfcc9b8" providerId="LiveId" clId="{FFDB591A-696E-4EB7-A0BF-712F7851E9E2}" dt="2025-07-09T22:06:39.820" v="33" actId="20577"/>
          <ac:spMkLst>
            <pc:docMk/>
            <pc:sldMk cId="3164898122" sldId="261"/>
            <ac:spMk id="5" creationId="{759B0D28-4F1A-DD8E-554B-27EE22A906C0}"/>
          </ac:spMkLst>
        </pc:spChg>
        <pc:picChg chg="mod">
          <ac:chgData name="tiffany kearns" userId="973043175cfcc9b8" providerId="LiveId" clId="{FFDB591A-696E-4EB7-A0BF-712F7851E9E2}" dt="2025-07-09T22:07:10.239" v="35" actId="14826"/>
          <ac:picMkLst>
            <pc:docMk/>
            <pc:sldMk cId="3164898122" sldId="261"/>
            <ac:picMk id="9" creationId="{B35DBB73-636F-45E0-24F8-A45FDA4D26F4}"/>
          </ac:picMkLst>
        </pc:picChg>
        <pc:picChg chg="del">
          <ac:chgData name="tiffany kearns" userId="973043175cfcc9b8" providerId="LiveId" clId="{FFDB591A-696E-4EB7-A0BF-712F7851E9E2}" dt="2025-07-09T22:43:05.870" v="43" actId="21"/>
          <ac:picMkLst>
            <pc:docMk/>
            <pc:sldMk cId="3164898122" sldId="261"/>
            <ac:picMk id="13" creationId="{BC6AD5EB-B7F9-42DC-007B-447F056BA63E}"/>
          </ac:picMkLst>
        </pc:picChg>
      </pc:sldChg>
      <pc:sldChg chg="delSp mod modTransition delAnim">
        <pc:chgData name="tiffany kearns" userId="973043175cfcc9b8" providerId="LiveId" clId="{FFDB591A-696E-4EB7-A0BF-712F7851E9E2}" dt="2025-07-09T22:42:45.978" v="39" actId="21"/>
        <pc:sldMkLst>
          <pc:docMk/>
          <pc:sldMk cId="2794940184" sldId="262"/>
        </pc:sldMkLst>
        <pc:picChg chg="del">
          <ac:chgData name="tiffany kearns" userId="973043175cfcc9b8" providerId="LiveId" clId="{FFDB591A-696E-4EB7-A0BF-712F7851E9E2}" dt="2025-07-09T22:42:45.978" v="39" actId="21"/>
          <ac:picMkLst>
            <pc:docMk/>
            <pc:sldMk cId="2794940184" sldId="262"/>
            <ac:picMk id="41" creationId="{5DFCE4CF-EB79-03AA-314B-AC5B84D4A227}"/>
          </ac:picMkLst>
        </pc:picChg>
      </pc:sldChg>
      <pc:sldChg chg="delSp mod modTransition delAnim">
        <pc:chgData name="tiffany kearns" userId="973043175cfcc9b8" providerId="LiveId" clId="{FFDB591A-696E-4EB7-A0BF-712F7851E9E2}" dt="2025-07-09T22:42:50.256" v="40" actId="21"/>
        <pc:sldMkLst>
          <pc:docMk/>
          <pc:sldMk cId="3511250668" sldId="263"/>
        </pc:sldMkLst>
        <pc:picChg chg="del">
          <ac:chgData name="tiffany kearns" userId="973043175cfcc9b8" providerId="LiveId" clId="{FFDB591A-696E-4EB7-A0BF-712F7851E9E2}" dt="2025-07-09T22:42:50.256" v="40" actId="21"/>
          <ac:picMkLst>
            <pc:docMk/>
            <pc:sldMk cId="3511250668" sldId="263"/>
            <ac:picMk id="41" creationId="{C08A2787-5CAE-5354-878A-FE65E7059845}"/>
          </ac:picMkLst>
        </pc:picChg>
      </pc:sldChg>
      <pc:sldChg chg="delSp mod modTransition delAnim">
        <pc:chgData name="tiffany kearns" userId="973043175cfcc9b8" providerId="LiveId" clId="{FFDB591A-696E-4EB7-A0BF-712F7851E9E2}" dt="2025-07-09T22:42:54.618" v="41" actId="21"/>
        <pc:sldMkLst>
          <pc:docMk/>
          <pc:sldMk cId="3675160526" sldId="264"/>
        </pc:sldMkLst>
        <pc:picChg chg="del">
          <ac:chgData name="tiffany kearns" userId="973043175cfcc9b8" providerId="LiveId" clId="{FFDB591A-696E-4EB7-A0BF-712F7851E9E2}" dt="2025-07-09T22:42:54.618" v="41" actId="21"/>
          <ac:picMkLst>
            <pc:docMk/>
            <pc:sldMk cId="3675160526" sldId="264"/>
            <ac:picMk id="53" creationId="{215B198E-1E6E-80F5-873D-7D5E9E4AC278}"/>
          </ac:picMkLst>
        </pc:picChg>
      </pc:sldChg>
      <pc:sldChg chg="delSp mod modTransition delAnim">
        <pc:chgData name="tiffany kearns" userId="973043175cfcc9b8" providerId="LiveId" clId="{FFDB591A-696E-4EB7-A0BF-712F7851E9E2}" dt="2025-07-09T22:42:58.581" v="42" actId="21"/>
        <pc:sldMkLst>
          <pc:docMk/>
          <pc:sldMk cId="1850989741" sldId="265"/>
        </pc:sldMkLst>
        <pc:picChg chg="del">
          <ac:chgData name="tiffany kearns" userId="973043175cfcc9b8" providerId="LiveId" clId="{FFDB591A-696E-4EB7-A0BF-712F7851E9E2}" dt="2025-07-09T22:42:58.581" v="42" actId="21"/>
          <ac:picMkLst>
            <pc:docMk/>
            <pc:sldMk cId="1850989741" sldId="265"/>
            <ac:picMk id="51" creationId="{6617892B-905B-C0EB-3AFA-C18E6B136E3B}"/>
          </ac:picMkLst>
        </pc:picChg>
      </pc:sldChg>
      <pc:sldChg chg="modTransition">
        <pc:chgData name="tiffany kearns" userId="973043175cfcc9b8" providerId="LiveId" clId="{FFDB591A-696E-4EB7-A0BF-712F7851E9E2}" dt="2025-07-09T22:07:18.976" v="37"/>
        <pc:sldMkLst>
          <pc:docMk/>
          <pc:sldMk cId="1001948865" sldId="266"/>
        </pc:sldMkLst>
      </pc:sldChg>
      <pc:sldMasterChg chg="modTransition modSldLayout">
        <pc:chgData name="tiffany kearns" userId="973043175cfcc9b8" providerId="LiveId" clId="{FFDB591A-696E-4EB7-A0BF-712F7851E9E2}" dt="2025-07-09T22:07:18.976" v="37"/>
        <pc:sldMasterMkLst>
          <pc:docMk/>
          <pc:sldMasterMk cId="1563891624" sldId="2147483660"/>
        </pc:sldMasterMkLst>
        <pc:sldLayoutChg chg="modTransition">
          <pc:chgData name="tiffany kearns" userId="973043175cfcc9b8" providerId="LiveId" clId="{FFDB591A-696E-4EB7-A0BF-712F7851E9E2}" dt="2025-07-09T22:07:18.976" v="37"/>
          <pc:sldLayoutMkLst>
            <pc:docMk/>
            <pc:sldMasterMk cId="1563891624" sldId="2147483660"/>
            <pc:sldLayoutMk cId="3540233612" sldId="2147483661"/>
          </pc:sldLayoutMkLst>
        </pc:sldLayoutChg>
        <pc:sldLayoutChg chg="modTransition">
          <pc:chgData name="tiffany kearns" userId="973043175cfcc9b8" providerId="LiveId" clId="{FFDB591A-696E-4EB7-A0BF-712F7851E9E2}" dt="2025-07-09T22:07:18.976" v="37"/>
          <pc:sldLayoutMkLst>
            <pc:docMk/>
            <pc:sldMasterMk cId="1563891624" sldId="2147483660"/>
            <pc:sldLayoutMk cId="1551568692" sldId="2147483662"/>
          </pc:sldLayoutMkLst>
        </pc:sldLayoutChg>
        <pc:sldLayoutChg chg="modTransition">
          <pc:chgData name="tiffany kearns" userId="973043175cfcc9b8" providerId="LiveId" clId="{FFDB591A-696E-4EB7-A0BF-712F7851E9E2}" dt="2025-07-09T22:07:18.976" v="37"/>
          <pc:sldLayoutMkLst>
            <pc:docMk/>
            <pc:sldMasterMk cId="1563891624" sldId="2147483660"/>
            <pc:sldLayoutMk cId="2091666027" sldId="2147483663"/>
          </pc:sldLayoutMkLst>
        </pc:sldLayoutChg>
        <pc:sldLayoutChg chg="modTransition">
          <pc:chgData name="tiffany kearns" userId="973043175cfcc9b8" providerId="LiveId" clId="{FFDB591A-696E-4EB7-A0BF-712F7851E9E2}" dt="2025-07-09T22:07:18.976" v="37"/>
          <pc:sldLayoutMkLst>
            <pc:docMk/>
            <pc:sldMasterMk cId="1563891624" sldId="2147483660"/>
            <pc:sldLayoutMk cId="2336956906" sldId="2147483664"/>
          </pc:sldLayoutMkLst>
        </pc:sldLayoutChg>
        <pc:sldLayoutChg chg="modTransition">
          <pc:chgData name="tiffany kearns" userId="973043175cfcc9b8" providerId="LiveId" clId="{FFDB591A-696E-4EB7-A0BF-712F7851E9E2}" dt="2025-07-09T22:07:18.976" v="37"/>
          <pc:sldLayoutMkLst>
            <pc:docMk/>
            <pc:sldMasterMk cId="1563891624" sldId="2147483660"/>
            <pc:sldLayoutMk cId="4033447584" sldId="2147483665"/>
          </pc:sldLayoutMkLst>
        </pc:sldLayoutChg>
        <pc:sldLayoutChg chg="modTransition">
          <pc:chgData name="tiffany kearns" userId="973043175cfcc9b8" providerId="LiveId" clId="{FFDB591A-696E-4EB7-A0BF-712F7851E9E2}" dt="2025-07-09T22:07:18.976" v="37"/>
          <pc:sldLayoutMkLst>
            <pc:docMk/>
            <pc:sldMasterMk cId="1563891624" sldId="2147483660"/>
            <pc:sldLayoutMk cId="2775270803" sldId="2147483666"/>
          </pc:sldLayoutMkLst>
        </pc:sldLayoutChg>
        <pc:sldLayoutChg chg="modTransition">
          <pc:chgData name="tiffany kearns" userId="973043175cfcc9b8" providerId="LiveId" clId="{FFDB591A-696E-4EB7-A0BF-712F7851E9E2}" dt="2025-07-09T22:07:18.976" v="37"/>
          <pc:sldLayoutMkLst>
            <pc:docMk/>
            <pc:sldMasterMk cId="1563891624" sldId="2147483660"/>
            <pc:sldLayoutMk cId="1316266308" sldId="2147483667"/>
          </pc:sldLayoutMkLst>
        </pc:sldLayoutChg>
        <pc:sldLayoutChg chg="modTransition">
          <pc:chgData name="tiffany kearns" userId="973043175cfcc9b8" providerId="LiveId" clId="{FFDB591A-696E-4EB7-A0BF-712F7851E9E2}" dt="2025-07-09T22:07:18.976" v="37"/>
          <pc:sldLayoutMkLst>
            <pc:docMk/>
            <pc:sldMasterMk cId="1563891624" sldId="2147483660"/>
            <pc:sldLayoutMk cId="2368989119" sldId="2147483668"/>
          </pc:sldLayoutMkLst>
        </pc:sldLayoutChg>
        <pc:sldLayoutChg chg="modTransition">
          <pc:chgData name="tiffany kearns" userId="973043175cfcc9b8" providerId="LiveId" clId="{FFDB591A-696E-4EB7-A0BF-712F7851E9E2}" dt="2025-07-09T22:07:18.976" v="37"/>
          <pc:sldLayoutMkLst>
            <pc:docMk/>
            <pc:sldMasterMk cId="1563891624" sldId="2147483660"/>
            <pc:sldLayoutMk cId="2010075003" sldId="2147483669"/>
          </pc:sldLayoutMkLst>
        </pc:sldLayoutChg>
        <pc:sldLayoutChg chg="modTransition">
          <pc:chgData name="tiffany kearns" userId="973043175cfcc9b8" providerId="LiveId" clId="{FFDB591A-696E-4EB7-A0BF-712F7851E9E2}" dt="2025-07-09T22:07:18.976" v="37"/>
          <pc:sldLayoutMkLst>
            <pc:docMk/>
            <pc:sldMasterMk cId="1563891624" sldId="2147483660"/>
            <pc:sldLayoutMk cId="1701800737" sldId="2147483670"/>
          </pc:sldLayoutMkLst>
        </pc:sldLayoutChg>
        <pc:sldLayoutChg chg="modTransition">
          <pc:chgData name="tiffany kearns" userId="973043175cfcc9b8" providerId="LiveId" clId="{FFDB591A-696E-4EB7-A0BF-712F7851E9E2}" dt="2025-07-09T22:07:18.976" v="37"/>
          <pc:sldLayoutMkLst>
            <pc:docMk/>
            <pc:sldMasterMk cId="1563891624" sldId="2147483660"/>
            <pc:sldLayoutMk cId="737401556"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DA55F-B74E-4D1D-8E7B-B2A51E45968F}" type="datetimeFigureOut">
              <a:rPr lang="en-CA" smtClean="0"/>
              <a:t>2025-07-10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BA948-66E2-4F07-8B16-F6C861A89542}" type="slidenum">
              <a:rPr lang="en-CA" smtClean="0"/>
              <a:t>‹#›</a:t>
            </a:fld>
            <a:endParaRPr lang="en-CA"/>
          </a:p>
        </p:txBody>
      </p:sp>
    </p:spTree>
    <p:extLst>
      <p:ext uri="{BB962C8B-B14F-4D97-AF65-F5344CB8AC3E}">
        <p14:creationId xmlns:p14="http://schemas.microsoft.com/office/powerpoint/2010/main" val="2370740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dirty="0">
                <a:effectLst/>
                <a:latin typeface="Aptos" panose="020B0004020202020204" pitchFamily="34" charset="0"/>
                <a:ea typeface="Yu Mincho" panose="02020400000000000000" pitchFamily="18" charset="-128"/>
                <a:cs typeface="Times New Roman" panose="02020603050405020304" pitchFamily="18" charset="0"/>
              </a:rPr>
              <a:t>This video will review the simple past form using the verb ‘be’ as well as time expressions. </a:t>
            </a:r>
          </a:p>
          <a:p>
            <a:endParaRPr lang="en-CA" dirty="0"/>
          </a:p>
        </p:txBody>
      </p:sp>
      <p:sp>
        <p:nvSpPr>
          <p:cNvPr id="4" name="Slide Number Placeholder 3"/>
          <p:cNvSpPr>
            <a:spLocks noGrp="1"/>
          </p:cNvSpPr>
          <p:nvPr>
            <p:ph type="sldNum" sz="quarter" idx="5"/>
          </p:nvPr>
        </p:nvSpPr>
        <p:spPr/>
        <p:txBody>
          <a:bodyPr/>
          <a:lstStyle/>
          <a:p>
            <a:fld id="{F21BA948-66E2-4F07-8B16-F6C861A89542}" type="slidenum">
              <a:rPr lang="en-CA" smtClean="0"/>
              <a:t>1</a:t>
            </a:fld>
            <a:endParaRPr lang="en-CA"/>
          </a:p>
        </p:txBody>
      </p:sp>
    </p:spTree>
    <p:extLst>
      <p:ext uri="{BB962C8B-B14F-4D97-AF65-F5344CB8AC3E}">
        <p14:creationId xmlns:p14="http://schemas.microsoft.com/office/powerpoint/2010/main" val="2894317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dirty="0">
                <a:effectLst/>
                <a:latin typeface="Aptos" panose="020B0004020202020204" pitchFamily="34" charset="0"/>
                <a:ea typeface="Yu Mincho" panose="02020400000000000000" pitchFamily="18" charset="-128"/>
                <a:cs typeface="Times New Roman" panose="02020603050405020304" pitchFamily="18" charset="0"/>
              </a:rPr>
              <a:t>The be verb is used in the simple past to talk about completed actions. The pronouns I, she, he, and it use the form ‘was’. The pronouns we, you, and they, use the form ‘were’. For example, I was at the park and They were at the gym.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kern="100" dirty="0">
              <a:effectLst/>
              <a:latin typeface="Aptos" panose="020B0004020202020204" pitchFamily="34" charset="0"/>
              <a:ea typeface="Yu Mincho" panose="02020400000000000000" pitchFamily="18" charset="-128"/>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21BA948-66E2-4F07-8B16-F6C861A89542}" type="slidenum">
              <a:rPr lang="en-CA" smtClean="0"/>
              <a:t>2</a:t>
            </a:fld>
            <a:endParaRPr lang="en-CA"/>
          </a:p>
        </p:txBody>
      </p:sp>
    </p:spTree>
    <p:extLst>
      <p:ext uri="{BB962C8B-B14F-4D97-AF65-F5344CB8AC3E}">
        <p14:creationId xmlns:p14="http://schemas.microsoft.com/office/powerpoint/2010/main" val="363601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Aptos" panose="020B0004020202020204" pitchFamily="34" charset="0"/>
                <a:ea typeface="Yu Mincho" panose="02020400000000000000" pitchFamily="18" charset="-128"/>
                <a:cs typeface="Times New Roman" panose="02020603050405020304" pitchFamily="18" charset="0"/>
              </a:rPr>
              <a:t>Some common time expressions used in the past include: yesterday, yesterday morning, yesterday afternoon, last night, last week, last month.	</a:t>
            </a:r>
            <a:endParaRPr lang="en-CA" dirty="0"/>
          </a:p>
        </p:txBody>
      </p:sp>
      <p:sp>
        <p:nvSpPr>
          <p:cNvPr id="4" name="Slide Number Placeholder 3"/>
          <p:cNvSpPr>
            <a:spLocks noGrp="1"/>
          </p:cNvSpPr>
          <p:nvPr>
            <p:ph type="sldNum" sz="quarter" idx="5"/>
          </p:nvPr>
        </p:nvSpPr>
        <p:spPr/>
        <p:txBody>
          <a:bodyPr/>
          <a:lstStyle/>
          <a:p>
            <a:fld id="{F21BA948-66E2-4F07-8B16-F6C861A89542}" type="slidenum">
              <a:rPr lang="en-CA" smtClean="0"/>
              <a:t>3</a:t>
            </a:fld>
            <a:endParaRPr lang="en-CA"/>
          </a:p>
        </p:txBody>
      </p:sp>
    </p:spTree>
    <p:extLst>
      <p:ext uri="{BB962C8B-B14F-4D97-AF65-F5344CB8AC3E}">
        <p14:creationId xmlns:p14="http://schemas.microsoft.com/office/powerpoint/2010/main" val="1019122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dirty="0">
                <a:effectLst/>
                <a:latin typeface="Aptos" panose="020B0004020202020204" pitchFamily="34" charset="0"/>
                <a:ea typeface="Yu Mincho" panose="02020400000000000000" pitchFamily="18" charset="-128"/>
                <a:cs typeface="Times New Roman" panose="02020603050405020304" pitchFamily="18" charset="0"/>
              </a:rPr>
              <a:t>Yes/no questions follow the pattern be + subject, for example Were they at the gym yesterday? (yes, they were or no they weren’t ) Was Olena at the coffee shop last night? (yes she was, or no she wasn’t)</a:t>
            </a:r>
          </a:p>
          <a:p>
            <a:endParaRPr lang="en-CA" dirty="0"/>
          </a:p>
        </p:txBody>
      </p:sp>
      <p:sp>
        <p:nvSpPr>
          <p:cNvPr id="4" name="Slide Number Placeholder 3"/>
          <p:cNvSpPr>
            <a:spLocks noGrp="1"/>
          </p:cNvSpPr>
          <p:nvPr>
            <p:ph type="sldNum" sz="quarter" idx="5"/>
          </p:nvPr>
        </p:nvSpPr>
        <p:spPr/>
        <p:txBody>
          <a:bodyPr/>
          <a:lstStyle/>
          <a:p>
            <a:fld id="{F21BA948-66E2-4F07-8B16-F6C861A89542}" type="slidenum">
              <a:rPr lang="en-CA" smtClean="0"/>
              <a:t>4</a:t>
            </a:fld>
            <a:endParaRPr lang="en-CA"/>
          </a:p>
        </p:txBody>
      </p:sp>
    </p:spTree>
    <p:extLst>
      <p:ext uri="{BB962C8B-B14F-4D97-AF65-F5344CB8AC3E}">
        <p14:creationId xmlns:p14="http://schemas.microsoft.com/office/powerpoint/2010/main" val="1864063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dirty="0">
                <a:effectLst/>
                <a:latin typeface="Aptos" panose="020B0004020202020204" pitchFamily="34" charset="0"/>
                <a:ea typeface="Yu Mincho" panose="02020400000000000000" pitchFamily="18" charset="-128"/>
                <a:cs typeface="Times New Roman" panose="02020603050405020304" pitchFamily="18" charset="0"/>
              </a:rPr>
              <a:t>Information questions are formed with the question word plus be in the past form plus the subject. For example: Where were you yesterday? I was at the park. Notice the time expression – yesterday. This tells us exactly when in the past we are asking about. And remember not to forget the question mark! </a:t>
            </a:r>
          </a:p>
          <a:p>
            <a:endParaRPr lang="en-CA" dirty="0"/>
          </a:p>
        </p:txBody>
      </p:sp>
      <p:sp>
        <p:nvSpPr>
          <p:cNvPr id="4" name="Slide Number Placeholder 3"/>
          <p:cNvSpPr>
            <a:spLocks noGrp="1"/>
          </p:cNvSpPr>
          <p:nvPr>
            <p:ph type="sldNum" sz="quarter" idx="5"/>
          </p:nvPr>
        </p:nvSpPr>
        <p:spPr/>
        <p:txBody>
          <a:bodyPr/>
          <a:lstStyle/>
          <a:p>
            <a:fld id="{F21BA948-66E2-4F07-8B16-F6C861A89542}" type="slidenum">
              <a:rPr lang="en-CA" smtClean="0"/>
              <a:t>5</a:t>
            </a:fld>
            <a:endParaRPr lang="en-CA"/>
          </a:p>
        </p:txBody>
      </p:sp>
    </p:spTree>
    <p:extLst>
      <p:ext uri="{BB962C8B-B14F-4D97-AF65-F5344CB8AC3E}">
        <p14:creationId xmlns:p14="http://schemas.microsoft.com/office/powerpoint/2010/main" val="2704734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D9666-F467-4768-9B2D-96B88F62F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0BEA0-3DCD-6064-F3A9-BF74FA2AC9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E9D3EA-279D-786D-0C92-D9CE8AB1FC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dirty="0">
                <a:effectLst/>
                <a:latin typeface="Aptos" panose="020B0004020202020204" pitchFamily="34" charset="0"/>
                <a:ea typeface="Yu Mincho" panose="02020400000000000000" pitchFamily="18" charset="-128"/>
                <a:cs typeface="Times New Roman" panose="02020603050405020304" pitchFamily="18" charset="0"/>
              </a:rPr>
              <a:t>Where was Olena last night? She was at the coffee shop. Again, notice the time expression – last night. Remember, this tells us exactly when in the past we are asking about. And remember the question mark!</a:t>
            </a:r>
          </a:p>
          <a:p>
            <a:endParaRPr lang="en-CA" dirty="0"/>
          </a:p>
        </p:txBody>
      </p:sp>
      <p:sp>
        <p:nvSpPr>
          <p:cNvPr id="4" name="Slide Number Placeholder 3">
            <a:extLst>
              <a:ext uri="{FF2B5EF4-FFF2-40B4-BE49-F238E27FC236}">
                <a16:creationId xmlns:a16="http://schemas.microsoft.com/office/drawing/2014/main" id="{DB82FBD6-69F7-E119-35B0-E1EF563736CB}"/>
              </a:ext>
            </a:extLst>
          </p:cNvPr>
          <p:cNvSpPr>
            <a:spLocks noGrp="1"/>
          </p:cNvSpPr>
          <p:nvPr>
            <p:ph type="sldNum" sz="quarter" idx="5"/>
          </p:nvPr>
        </p:nvSpPr>
        <p:spPr/>
        <p:txBody>
          <a:bodyPr/>
          <a:lstStyle/>
          <a:p>
            <a:fld id="{F21BA948-66E2-4F07-8B16-F6C861A89542}" type="slidenum">
              <a:rPr lang="en-CA" smtClean="0"/>
              <a:t>6</a:t>
            </a:fld>
            <a:endParaRPr lang="en-CA"/>
          </a:p>
        </p:txBody>
      </p:sp>
    </p:spTree>
    <p:extLst>
      <p:ext uri="{BB962C8B-B14F-4D97-AF65-F5344CB8AC3E}">
        <p14:creationId xmlns:p14="http://schemas.microsoft.com/office/powerpoint/2010/main" val="258610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Were you at home yesterday? Or Were you at the park? Where were you? Thanks for watching!</a:t>
            </a:r>
          </a:p>
        </p:txBody>
      </p:sp>
      <p:sp>
        <p:nvSpPr>
          <p:cNvPr id="4" name="Slide Number Placeholder 3"/>
          <p:cNvSpPr>
            <a:spLocks noGrp="1"/>
          </p:cNvSpPr>
          <p:nvPr>
            <p:ph type="sldNum" sz="quarter" idx="5"/>
          </p:nvPr>
        </p:nvSpPr>
        <p:spPr/>
        <p:txBody>
          <a:bodyPr/>
          <a:lstStyle/>
          <a:p>
            <a:fld id="{F21BA948-66E2-4F07-8B16-F6C861A89542}" type="slidenum">
              <a:rPr lang="en-CA" smtClean="0"/>
              <a:t>7</a:t>
            </a:fld>
            <a:endParaRPr lang="en-CA"/>
          </a:p>
        </p:txBody>
      </p:sp>
    </p:spTree>
    <p:extLst>
      <p:ext uri="{BB962C8B-B14F-4D97-AF65-F5344CB8AC3E}">
        <p14:creationId xmlns:p14="http://schemas.microsoft.com/office/powerpoint/2010/main" val="2167850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3BC8A6-D8AF-4662-9234-F460743E2E49}" type="datetimeFigureOut">
              <a:rPr lang="en-CA" smtClean="0"/>
              <a:t>2025-07-10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F57E25A-822B-4DEC-8C6A-A6DA7BFB020E}" type="slidenum">
              <a:rPr lang="en-CA" smtClean="0"/>
              <a:t>‹#›</a:t>
            </a:fld>
            <a:endParaRPr lang="en-CA"/>
          </a:p>
        </p:txBody>
      </p:sp>
    </p:spTree>
    <p:extLst>
      <p:ext uri="{BB962C8B-B14F-4D97-AF65-F5344CB8AC3E}">
        <p14:creationId xmlns:p14="http://schemas.microsoft.com/office/powerpoint/2010/main" val="354023361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3BC8A6-D8AF-4662-9234-F460743E2E49}" type="datetimeFigureOut">
              <a:rPr lang="en-CA" smtClean="0"/>
              <a:t>2025-07-10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F57E25A-822B-4DEC-8C6A-A6DA7BFB020E}" type="slidenum">
              <a:rPr lang="en-CA" smtClean="0"/>
              <a:t>‹#›</a:t>
            </a:fld>
            <a:endParaRPr lang="en-CA"/>
          </a:p>
        </p:txBody>
      </p:sp>
    </p:spTree>
    <p:extLst>
      <p:ext uri="{BB962C8B-B14F-4D97-AF65-F5344CB8AC3E}">
        <p14:creationId xmlns:p14="http://schemas.microsoft.com/office/powerpoint/2010/main" val="170180073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3BC8A6-D8AF-4662-9234-F460743E2E49}" type="datetimeFigureOut">
              <a:rPr lang="en-CA" smtClean="0"/>
              <a:t>2025-07-10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F57E25A-822B-4DEC-8C6A-A6DA7BFB020E}" type="slidenum">
              <a:rPr lang="en-CA" smtClean="0"/>
              <a:t>‹#›</a:t>
            </a:fld>
            <a:endParaRPr lang="en-CA"/>
          </a:p>
        </p:txBody>
      </p:sp>
    </p:spTree>
    <p:extLst>
      <p:ext uri="{BB962C8B-B14F-4D97-AF65-F5344CB8AC3E}">
        <p14:creationId xmlns:p14="http://schemas.microsoft.com/office/powerpoint/2010/main" val="73740155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3BC8A6-D8AF-4662-9234-F460743E2E49}" type="datetimeFigureOut">
              <a:rPr lang="en-CA" smtClean="0"/>
              <a:t>2025-07-10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F57E25A-822B-4DEC-8C6A-A6DA7BFB020E}" type="slidenum">
              <a:rPr lang="en-CA" smtClean="0"/>
              <a:t>‹#›</a:t>
            </a:fld>
            <a:endParaRPr lang="en-CA"/>
          </a:p>
        </p:txBody>
      </p:sp>
    </p:spTree>
    <p:extLst>
      <p:ext uri="{BB962C8B-B14F-4D97-AF65-F5344CB8AC3E}">
        <p14:creationId xmlns:p14="http://schemas.microsoft.com/office/powerpoint/2010/main" val="155156869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3BC8A6-D8AF-4662-9234-F460743E2E49}" type="datetimeFigureOut">
              <a:rPr lang="en-CA" smtClean="0"/>
              <a:t>2025-07-10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F57E25A-822B-4DEC-8C6A-A6DA7BFB020E}" type="slidenum">
              <a:rPr lang="en-CA" smtClean="0"/>
              <a:t>‹#›</a:t>
            </a:fld>
            <a:endParaRPr lang="en-CA"/>
          </a:p>
        </p:txBody>
      </p:sp>
    </p:spTree>
    <p:extLst>
      <p:ext uri="{BB962C8B-B14F-4D97-AF65-F5344CB8AC3E}">
        <p14:creationId xmlns:p14="http://schemas.microsoft.com/office/powerpoint/2010/main" val="209166602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3BC8A6-D8AF-4662-9234-F460743E2E49}" type="datetimeFigureOut">
              <a:rPr lang="en-CA" smtClean="0"/>
              <a:t>2025-07-10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F57E25A-822B-4DEC-8C6A-A6DA7BFB020E}" type="slidenum">
              <a:rPr lang="en-CA" smtClean="0"/>
              <a:t>‹#›</a:t>
            </a:fld>
            <a:endParaRPr lang="en-CA"/>
          </a:p>
        </p:txBody>
      </p:sp>
    </p:spTree>
    <p:extLst>
      <p:ext uri="{BB962C8B-B14F-4D97-AF65-F5344CB8AC3E}">
        <p14:creationId xmlns:p14="http://schemas.microsoft.com/office/powerpoint/2010/main" val="233695690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3BC8A6-D8AF-4662-9234-F460743E2E49}" type="datetimeFigureOut">
              <a:rPr lang="en-CA" smtClean="0"/>
              <a:t>2025-07-10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F57E25A-822B-4DEC-8C6A-A6DA7BFB020E}" type="slidenum">
              <a:rPr lang="en-CA" smtClean="0"/>
              <a:t>‹#›</a:t>
            </a:fld>
            <a:endParaRPr lang="en-CA"/>
          </a:p>
        </p:txBody>
      </p:sp>
    </p:spTree>
    <p:extLst>
      <p:ext uri="{BB962C8B-B14F-4D97-AF65-F5344CB8AC3E}">
        <p14:creationId xmlns:p14="http://schemas.microsoft.com/office/powerpoint/2010/main" val="403344758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3BC8A6-D8AF-4662-9234-F460743E2E49}" type="datetimeFigureOut">
              <a:rPr lang="en-CA" smtClean="0"/>
              <a:t>2025-07-10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F57E25A-822B-4DEC-8C6A-A6DA7BFB020E}" type="slidenum">
              <a:rPr lang="en-CA" smtClean="0"/>
              <a:t>‹#›</a:t>
            </a:fld>
            <a:endParaRPr lang="en-CA"/>
          </a:p>
        </p:txBody>
      </p:sp>
    </p:spTree>
    <p:extLst>
      <p:ext uri="{BB962C8B-B14F-4D97-AF65-F5344CB8AC3E}">
        <p14:creationId xmlns:p14="http://schemas.microsoft.com/office/powerpoint/2010/main" val="277527080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BC8A6-D8AF-4662-9234-F460743E2E49}" type="datetimeFigureOut">
              <a:rPr lang="en-CA" smtClean="0"/>
              <a:t>2025-07-10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F57E25A-822B-4DEC-8C6A-A6DA7BFB020E}" type="slidenum">
              <a:rPr lang="en-CA" smtClean="0"/>
              <a:t>‹#›</a:t>
            </a:fld>
            <a:endParaRPr lang="en-CA"/>
          </a:p>
        </p:txBody>
      </p:sp>
    </p:spTree>
    <p:extLst>
      <p:ext uri="{BB962C8B-B14F-4D97-AF65-F5344CB8AC3E}">
        <p14:creationId xmlns:p14="http://schemas.microsoft.com/office/powerpoint/2010/main" val="131626630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3BC8A6-D8AF-4662-9234-F460743E2E49}" type="datetimeFigureOut">
              <a:rPr lang="en-CA" smtClean="0"/>
              <a:t>2025-07-10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F57E25A-822B-4DEC-8C6A-A6DA7BFB020E}" type="slidenum">
              <a:rPr lang="en-CA" smtClean="0"/>
              <a:t>‹#›</a:t>
            </a:fld>
            <a:endParaRPr lang="en-CA"/>
          </a:p>
        </p:txBody>
      </p:sp>
    </p:spTree>
    <p:extLst>
      <p:ext uri="{BB962C8B-B14F-4D97-AF65-F5344CB8AC3E}">
        <p14:creationId xmlns:p14="http://schemas.microsoft.com/office/powerpoint/2010/main" val="236898911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3BC8A6-D8AF-4662-9234-F460743E2E49}" type="datetimeFigureOut">
              <a:rPr lang="en-CA" smtClean="0"/>
              <a:t>2025-07-10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F57E25A-822B-4DEC-8C6A-A6DA7BFB020E}" type="slidenum">
              <a:rPr lang="en-CA" smtClean="0"/>
              <a:t>‹#›</a:t>
            </a:fld>
            <a:endParaRPr lang="en-CA"/>
          </a:p>
        </p:txBody>
      </p:sp>
    </p:spTree>
    <p:extLst>
      <p:ext uri="{BB962C8B-B14F-4D97-AF65-F5344CB8AC3E}">
        <p14:creationId xmlns:p14="http://schemas.microsoft.com/office/powerpoint/2010/main" val="201007500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273BC8A6-D8AF-4662-9234-F460743E2E49}" type="datetimeFigureOut">
              <a:rPr lang="en-CA" smtClean="0"/>
              <a:t>2025-07-10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1F57E25A-822B-4DEC-8C6A-A6DA7BFB020E}" type="slidenum">
              <a:rPr lang="en-CA" smtClean="0"/>
              <a:t>‹#›</a:t>
            </a:fld>
            <a:endParaRPr lang="en-CA"/>
          </a:p>
        </p:txBody>
      </p:sp>
    </p:spTree>
    <p:extLst>
      <p:ext uri="{BB962C8B-B14F-4D97-AF65-F5344CB8AC3E}">
        <p14:creationId xmlns:p14="http://schemas.microsoft.com/office/powerpoint/2010/main" val="15638916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microsoft.com/office/2017/06/relationships/model3d" Target="../media/model3d1.glb"/></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 Id="rId6" Type="http://schemas.microsoft.com/office/2017/06/relationships/model3d" Target="../media/model3d2.glb"/><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7.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7C8D222-5E31-76EF-205B-665AB0E76CCE}"/>
              </a:ext>
            </a:extLst>
          </p:cNvPr>
          <p:cNvSpPr>
            <a:spLocks noGrp="1"/>
          </p:cNvSpPr>
          <p:nvPr>
            <p:ph type="subTitle" idx="1"/>
          </p:nvPr>
        </p:nvSpPr>
        <p:spPr>
          <a:xfrm>
            <a:off x="386423" y="2522418"/>
            <a:ext cx="4278009" cy="1089991"/>
          </a:xfrm>
        </p:spPr>
        <p:txBody>
          <a:bodyPr>
            <a:normAutofit/>
          </a:bodyPr>
          <a:lstStyle/>
          <a:p>
            <a:pPr algn="l"/>
            <a:r>
              <a:rPr lang="en-CA" dirty="0"/>
              <a:t>Be Verb and Time Expressions</a:t>
            </a:r>
          </a:p>
        </p:txBody>
      </p:sp>
      <p:sp>
        <p:nvSpPr>
          <p:cNvPr id="18" name="TextBox 17">
            <a:extLst>
              <a:ext uri="{FF2B5EF4-FFF2-40B4-BE49-F238E27FC236}">
                <a16:creationId xmlns:a16="http://schemas.microsoft.com/office/drawing/2014/main" id="{319141AB-D9F2-C47E-AFAF-A62B58087290}"/>
              </a:ext>
            </a:extLst>
          </p:cNvPr>
          <p:cNvSpPr txBox="1"/>
          <p:nvPr/>
        </p:nvSpPr>
        <p:spPr>
          <a:xfrm>
            <a:off x="275771" y="5008447"/>
            <a:ext cx="11560629" cy="1200329"/>
          </a:xfrm>
          <a:prstGeom prst="rect">
            <a:avLst/>
          </a:prstGeom>
          <a:noFill/>
        </p:spPr>
        <p:txBody>
          <a:bodyPr wrap="square" rtlCol="0">
            <a:spAutoFit/>
          </a:bodyPr>
          <a:lstStyle/>
          <a:p>
            <a:pPr lvl="0" algn="ctr">
              <a:defRPr/>
            </a:pPr>
            <a:r>
              <a:rPr lang="en-US" b="1" kern="100" dirty="0">
                <a:latin typeface="+mj-lt"/>
              </a:rPr>
              <a:t>Simple Past – Be Verb and Time Expressions Presentation  © 2025 by Tiffany Kearns is licensed </a:t>
            </a:r>
            <a:r>
              <a:rPr lang="en-US" b="1" kern="100">
                <a:latin typeface="+mj-lt"/>
              </a:rPr>
              <a:t>under </a:t>
            </a:r>
          </a:p>
          <a:p>
            <a:pPr lvl="0" algn="ctr">
              <a:defRPr/>
            </a:pPr>
            <a:r>
              <a:rPr lang="en-US" b="1" kern="100">
                <a:latin typeface="+mj-lt"/>
              </a:rPr>
              <a:t>CC </a:t>
            </a:r>
            <a:r>
              <a:rPr lang="en-US" b="1" kern="100" dirty="0">
                <a:latin typeface="+mj-lt"/>
              </a:rPr>
              <a:t>BY-NC-SA 4.0. </a:t>
            </a:r>
          </a:p>
          <a:p>
            <a:pPr lvl="0" algn="ctr">
              <a:defRPr/>
            </a:pPr>
            <a:r>
              <a:rPr lang="en-US" b="1" kern="100" dirty="0">
                <a:latin typeface="+mj-lt"/>
              </a:rPr>
              <a:t>To view a copy of this license, visit https://creativecommons.org/licenses/by-nc-sa/4.0/</a:t>
            </a:r>
          </a:p>
          <a:p>
            <a:endParaRPr lang="en-CA" dirty="0"/>
          </a:p>
        </p:txBody>
      </p:sp>
      <p:pic>
        <p:nvPicPr>
          <p:cNvPr id="19" name="Picture 18">
            <a:extLst>
              <a:ext uri="{FF2B5EF4-FFF2-40B4-BE49-F238E27FC236}">
                <a16:creationId xmlns:a16="http://schemas.microsoft.com/office/drawing/2014/main" id="{3AF39085-CA22-F56C-853F-7CE14904B6C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5486184" y="6116882"/>
            <a:ext cx="1219631" cy="426720"/>
          </a:xfrm>
          <a:prstGeom prst="rect">
            <a:avLst/>
          </a:prstGeom>
          <a:noFill/>
          <a:ln>
            <a:noFill/>
          </a:ln>
        </p:spPr>
      </p:pic>
      <p:pic>
        <p:nvPicPr>
          <p:cNvPr id="4" name="Picture 3" descr="A collage of people smiling&#10;&#10;AI-generated content may be incorrect.">
            <a:extLst>
              <a:ext uri="{FF2B5EF4-FFF2-40B4-BE49-F238E27FC236}">
                <a16:creationId xmlns:a16="http://schemas.microsoft.com/office/drawing/2014/main" id="{EC4EBF61-41C2-69AC-F6CE-118776A34A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3445" y="336782"/>
            <a:ext cx="6520166" cy="36372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TextBox 1">
            <a:extLst>
              <a:ext uri="{FF2B5EF4-FFF2-40B4-BE49-F238E27FC236}">
                <a16:creationId xmlns:a16="http://schemas.microsoft.com/office/drawing/2014/main" id="{6CC89799-8428-B36F-8201-F9C6CE56B20B}"/>
              </a:ext>
            </a:extLst>
          </p:cNvPr>
          <p:cNvSpPr txBox="1"/>
          <p:nvPr/>
        </p:nvSpPr>
        <p:spPr>
          <a:xfrm>
            <a:off x="772772" y="1129535"/>
            <a:ext cx="3505313" cy="830997"/>
          </a:xfrm>
          <a:prstGeom prst="rect">
            <a:avLst/>
          </a:prstGeom>
          <a:noFill/>
        </p:spPr>
        <p:txBody>
          <a:bodyPr wrap="square" rtlCol="0">
            <a:spAutoFit/>
          </a:bodyPr>
          <a:lstStyle/>
          <a:p>
            <a:r>
              <a:rPr lang="en-CA" sz="4800" dirty="0"/>
              <a:t>Simple Past</a:t>
            </a:r>
          </a:p>
        </p:txBody>
      </p:sp>
    </p:spTree>
    <p:custDataLst>
      <p:tags r:id="rId1"/>
    </p:custDataLst>
    <p:extLst>
      <p:ext uri="{BB962C8B-B14F-4D97-AF65-F5344CB8AC3E}">
        <p14:creationId xmlns:p14="http://schemas.microsoft.com/office/powerpoint/2010/main" val="25137375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ECB84A-4E27-7461-B44F-DC925F064B88}"/>
              </a:ext>
            </a:extLst>
          </p:cNvPr>
          <p:cNvSpPr txBox="1"/>
          <p:nvPr/>
        </p:nvSpPr>
        <p:spPr>
          <a:xfrm>
            <a:off x="1082488" y="1741394"/>
            <a:ext cx="1358153" cy="2339102"/>
          </a:xfrm>
          <a:prstGeom prst="rect">
            <a:avLst/>
          </a:prstGeom>
          <a:noFill/>
        </p:spPr>
        <p:txBody>
          <a:bodyPr wrap="square" rtlCol="0">
            <a:spAutoFit/>
          </a:bodyPr>
          <a:lstStyle/>
          <a:p>
            <a:r>
              <a:rPr lang="en-CA" sz="3200" dirty="0"/>
              <a:t>I</a:t>
            </a:r>
          </a:p>
          <a:p>
            <a:r>
              <a:rPr lang="en-CA" sz="3200" dirty="0"/>
              <a:t>she</a:t>
            </a:r>
          </a:p>
          <a:p>
            <a:r>
              <a:rPr lang="en-CA" sz="3200" dirty="0"/>
              <a:t>he</a:t>
            </a:r>
          </a:p>
          <a:p>
            <a:r>
              <a:rPr lang="en-CA" sz="3200" dirty="0"/>
              <a:t>it</a:t>
            </a:r>
          </a:p>
          <a:p>
            <a:endParaRPr lang="en-CA" dirty="0"/>
          </a:p>
        </p:txBody>
      </p:sp>
      <mc:AlternateContent xmlns:mc="http://schemas.openxmlformats.org/markup-compatibility/2006">
        <mc:Choice xmlns:am3d="http://schemas.microsoft.com/office/drawing/2017/model3d" Requires="am3d">
          <p:graphicFrame>
            <p:nvGraphicFramePr>
              <p:cNvPr id="5" name="3D Model 4" descr="Pointing Arrow">
                <a:extLst>
                  <a:ext uri="{FF2B5EF4-FFF2-40B4-BE49-F238E27FC236}">
                    <a16:creationId xmlns:a16="http://schemas.microsoft.com/office/drawing/2014/main" id="{9C898157-D35E-201B-0533-528067E1A19D}"/>
                  </a:ext>
                </a:extLst>
              </p:cNvPr>
              <p:cNvGraphicFramePr>
                <a:graphicFrameLocks noChangeAspect="1"/>
              </p:cNvGraphicFramePr>
              <p:nvPr>
                <p:extLst>
                  <p:ext uri="{D42A27DB-BD31-4B8C-83A1-F6EECF244321}">
                    <p14:modId xmlns:p14="http://schemas.microsoft.com/office/powerpoint/2010/main" val="1845139392"/>
                  </p:ext>
                </p:extLst>
              </p:nvPr>
            </p:nvGraphicFramePr>
            <p:xfrm rot="16200000">
              <a:off x="2834929" y="3884612"/>
              <a:ext cx="914104" cy="1702680"/>
            </p:xfrm>
            <a:graphic>
              <a:graphicData uri="http://schemas.microsoft.com/office/drawing/2017/model3d">
                <am3d:model3d r:embed="rId4">
                  <am3d:spPr>
                    <a:xfrm rot="16200000">
                      <a:off x="0" y="0"/>
                      <a:ext cx="914104" cy="1702680"/>
                    </a:xfrm>
                    <a:prstGeom prst="rect">
                      <a:avLst/>
                    </a:prstGeom>
                  </am3d:spPr>
                  <am3d:camera>
                    <am3d:pos x="0" y="0" z="53229038"/>
                    <am3d:up dx="0" dy="36000000" dz="0"/>
                    <am3d:lookAt x="0" y="0" z="0"/>
                    <am3d:perspective fov="2700000"/>
                  </am3d:camera>
                  <am3d:trans>
                    <am3d:meterPerModelUnit n="121206" d="1000000"/>
                    <am3d:preTrans dx="0" dy="-18000000" dz="0"/>
                    <am3d:scale>
                      <am3d:sx n="1000000" d="1000000"/>
                      <am3d:sy n="1000000" d="1000000"/>
                      <am3d:sz n="1000000" d="1000000"/>
                    </am3d:scale>
                    <am3d:rot ax="1404608" ay="-127835" az="-55323"/>
                    <am3d:postTrans dx="0" dy="0" dz="0"/>
                  </am3d:trans>
                  <am3d:raster rName="Office3DRenderer" rVer="16.0.8326">
                    <am3d:blip r:embed="rId5"/>
                  </am3d:raster>
                  <am3d:objViewport viewportSz="194247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Pointing Arrow">
                <a:extLst>
                  <a:ext uri="{FF2B5EF4-FFF2-40B4-BE49-F238E27FC236}">
                    <a16:creationId xmlns:a16="http://schemas.microsoft.com/office/drawing/2014/main" id="{9C898157-D35E-201B-0533-528067E1A19D}"/>
                  </a:ext>
                </a:extLst>
              </p:cNvPr>
              <p:cNvPicPr>
                <a:picLocks noGrp="1" noRot="1" noChangeAspect="1" noMove="1" noResize="1" noEditPoints="1" noAdjustHandles="1" noChangeArrowheads="1" noChangeShapeType="1" noCrop="1"/>
              </p:cNvPicPr>
              <p:nvPr/>
            </p:nvPicPr>
            <p:blipFill>
              <a:blip r:embed="rId5"/>
              <a:stretch>
                <a:fillRect/>
              </a:stretch>
            </p:blipFill>
            <p:spPr>
              <a:xfrm rot="16200000">
                <a:off x="2834929" y="3884612"/>
                <a:ext cx="914104" cy="1702680"/>
              </a:xfrm>
              <a:prstGeom prst="rect">
                <a:avLst/>
              </a:prstGeom>
            </p:spPr>
          </p:pic>
        </mc:Fallback>
      </mc:AlternateContent>
      <p:sp>
        <p:nvSpPr>
          <p:cNvPr id="6" name="TextBox 5">
            <a:extLst>
              <a:ext uri="{FF2B5EF4-FFF2-40B4-BE49-F238E27FC236}">
                <a16:creationId xmlns:a16="http://schemas.microsoft.com/office/drawing/2014/main" id="{36AD010B-4B8F-FF5F-8DB2-F94143FB5C19}"/>
              </a:ext>
            </a:extLst>
          </p:cNvPr>
          <p:cNvSpPr txBox="1"/>
          <p:nvPr/>
        </p:nvSpPr>
        <p:spPr>
          <a:xfrm>
            <a:off x="4448735" y="2480058"/>
            <a:ext cx="1358153" cy="861774"/>
          </a:xfrm>
          <a:prstGeom prst="rect">
            <a:avLst/>
          </a:prstGeom>
          <a:noFill/>
        </p:spPr>
        <p:txBody>
          <a:bodyPr wrap="square" rtlCol="0">
            <a:spAutoFit/>
          </a:bodyPr>
          <a:lstStyle/>
          <a:p>
            <a:r>
              <a:rPr lang="en-CA" sz="3200" dirty="0"/>
              <a:t>was</a:t>
            </a:r>
          </a:p>
          <a:p>
            <a:endParaRPr lang="en-CA" dirty="0"/>
          </a:p>
        </p:txBody>
      </p:sp>
      <p:sp>
        <p:nvSpPr>
          <p:cNvPr id="7" name="TextBox 6">
            <a:extLst>
              <a:ext uri="{FF2B5EF4-FFF2-40B4-BE49-F238E27FC236}">
                <a16:creationId xmlns:a16="http://schemas.microsoft.com/office/drawing/2014/main" id="{AE5DBB91-6107-13F4-1322-5F98F9E46FBD}"/>
              </a:ext>
            </a:extLst>
          </p:cNvPr>
          <p:cNvSpPr txBox="1"/>
          <p:nvPr/>
        </p:nvSpPr>
        <p:spPr>
          <a:xfrm>
            <a:off x="1015255" y="4140145"/>
            <a:ext cx="1358153" cy="1846659"/>
          </a:xfrm>
          <a:prstGeom prst="rect">
            <a:avLst/>
          </a:prstGeom>
          <a:noFill/>
        </p:spPr>
        <p:txBody>
          <a:bodyPr wrap="square" rtlCol="0">
            <a:spAutoFit/>
          </a:bodyPr>
          <a:lstStyle/>
          <a:p>
            <a:r>
              <a:rPr lang="en-CA" sz="3200" dirty="0"/>
              <a:t>we</a:t>
            </a:r>
          </a:p>
          <a:p>
            <a:r>
              <a:rPr lang="en-CA" sz="3200" dirty="0"/>
              <a:t>you</a:t>
            </a:r>
          </a:p>
          <a:p>
            <a:r>
              <a:rPr lang="en-CA" sz="3200" dirty="0"/>
              <a:t>they</a:t>
            </a:r>
          </a:p>
          <a:p>
            <a:endParaRPr lang="en-CA" dirty="0"/>
          </a:p>
        </p:txBody>
      </p:sp>
      <mc:AlternateContent xmlns:mc="http://schemas.openxmlformats.org/markup-compatibility/2006">
        <mc:Choice xmlns:am3d="http://schemas.microsoft.com/office/drawing/2017/model3d" Requires="am3d">
          <p:graphicFrame>
            <p:nvGraphicFramePr>
              <p:cNvPr id="8" name="3D Model 7" descr="Pointing Arrow">
                <a:extLst>
                  <a:ext uri="{FF2B5EF4-FFF2-40B4-BE49-F238E27FC236}">
                    <a16:creationId xmlns:a16="http://schemas.microsoft.com/office/drawing/2014/main" id="{7DA24245-D2C4-55A9-B387-A950497F3950}"/>
                  </a:ext>
                </a:extLst>
              </p:cNvPr>
              <p:cNvGraphicFramePr>
                <a:graphicFrameLocks noChangeAspect="1"/>
              </p:cNvGraphicFramePr>
              <p:nvPr>
                <p:extLst>
                  <p:ext uri="{D42A27DB-BD31-4B8C-83A1-F6EECF244321}">
                    <p14:modId xmlns:p14="http://schemas.microsoft.com/office/powerpoint/2010/main" val="3274339465"/>
                  </p:ext>
                </p:extLst>
              </p:nvPr>
            </p:nvGraphicFramePr>
            <p:xfrm rot="16200000">
              <a:off x="2920098" y="2134252"/>
              <a:ext cx="914104" cy="1702680"/>
            </p:xfrm>
            <a:graphic>
              <a:graphicData uri="http://schemas.microsoft.com/office/drawing/2017/model3d">
                <am3d:model3d r:embed="rId4">
                  <am3d:spPr>
                    <a:xfrm rot="16200000">
                      <a:off x="0" y="0"/>
                      <a:ext cx="914104" cy="1702680"/>
                    </a:xfrm>
                    <a:prstGeom prst="rect">
                      <a:avLst/>
                    </a:prstGeom>
                  </am3d:spPr>
                  <am3d:camera>
                    <am3d:pos x="0" y="0" z="53229038"/>
                    <am3d:up dx="0" dy="36000000" dz="0"/>
                    <am3d:lookAt x="0" y="0" z="0"/>
                    <am3d:perspective fov="2700000"/>
                  </am3d:camera>
                  <am3d:trans>
                    <am3d:meterPerModelUnit n="121206" d="1000000"/>
                    <am3d:preTrans dx="0" dy="-18000000" dz="0"/>
                    <am3d:scale>
                      <am3d:sx n="1000000" d="1000000"/>
                      <am3d:sy n="1000000" d="1000000"/>
                      <am3d:sz n="1000000" d="1000000"/>
                    </am3d:scale>
                    <am3d:rot ax="1404608" ay="-127835" az="-55323"/>
                    <am3d:postTrans dx="0" dy="0" dz="0"/>
                  </am3d:trans>
                  <am3d:raster rName="Office3DRenderer" rVer="16.0.8326">
                    <am3d:blip r:embed="rId5"/>
                  </am3d:raster>
                  <am3d:objViewport viewportSz="194247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Model 7" descr="Pointing Arrow">
                <a:extLst>
                  <a:ext uri="{FF2B5EF4-FFF2-40B4-BE49-F238E27FC236}">
                    <a16:creationId xmlns:a16="http://schemas.microsoft.com/office/drawing/2014/main" id="{7DA24245-D2C4-55A9-B387-A950497F3950}"/>
                  </a:ext>
                </a:extLst>
              </p:cNvPr>
              <p:cNvPicPr>
                <a:picLocks noGrp="1" noRot="1" noChangeAspect="1" noMove="1" noResize="1" noEditPoints="1" noAdjustHandles="1" noChangeArrowheads="1" noChangeShapeType="1" noCrop="1"/>
              </p:cNvPicPr>
              <p:nvPr/>
            </p:nvPicPr>
            <p:blipFill>
              <a:blip r:embed="rId5"/>
              <a:stretch>
                <a:fillRect/>
              </a:stretch>
            </p:blipFill>
            <p:spPr>
              <a:xfrm rot="16200000">
                <a:off x="2920098" y="2134252"/>
                <a:ext cx="914104" cy="1702680"/>
              </a:xfrm>
              <a:prstGeom prst="rect">
                <a:avLst/>
              </a:prstGeom>
            </p:spPr>
          </p:pic>
        </mc:Fallback>
      </mc:AlternateContent>
      <p:sp>
        <p:nvSpPr>
          <p:cNvPr id="9" name="TextBox 8">
            <a:extLst>
              <a:ext uri="{FF2B5EF4-FFF2-40B4-BE49-F238E27FC236}">
                <a16:creationId xmlns:a16="http://schemas.microsoft.com/office/drawing/2014/main" id="{C919E8DE-FD91-9287-1233-E2AA3918D43B}"/>
              </a:ext>
            </a:extLst>
          </p:cNvPr>
          <p:cNvSpPr txBox="1"/>
          <p:nvPr/>
        </p:nvSpPr>
        <p:spPr>
          <a:xfrm>
            <a:off x="4448734" y="4331232"/>
            <a:ext cx="1358153" cy="861774"/>
          </a:xfrm>
          <a:prstGeom prst="rect">
            <a:avLst/>
          </a:prstGeom>
          <a:noFill/>
        </p:spPr>
        <p:txBody>
          <a:bodyPr wrap="square" rtlCol="0">
            <a:spAutoFit/>
          </a:bodyPr>
          <a:lstStyle/>
          <a:p>
            <a:r>
              <a:rPr lang="en-CA" sz="3200" dirty="0"/>
              <a:t>were</a:t>
            </a:r>
          </a:p>
          <a:p>
            <a:endParaRPr lang="en-CA" dirty="0"/>
          </a:p>
        </p:txBody>
      </p:sp>
      <p:pic>
        <p:nvPicPr>
          <p:cNvPr id="11" name="Picture 10" descr="A yellow and black text&#10;&#10;AI-generated content may be incorrect.">
            <a:extLst>
              <a:ext uri="{FF2B5EF4-FFF2-40B4-BE49-F238E27FC236}">
                <a16:creationId xmlns:a16="http://schemas.microsoft.com/office/drawing/2014/main" id="{868ABD41-28B9-E731-CA22-7419308C6F44}"/>
              </a:ext>
            </a:extLst>
          </p:cNvPr>
          <p:cNvPicPr>
            <a:picLocks noChangeAspect="1"/>
          </p:cNvPicPr>
          <p:nvPr/>
        </p:nvPicPr>
        <p:blipFill>
          <a:blip r:embed="rId6"/>
          <a:stretch>
            <a:fillRect/>
          </a:stretch>
        </p:blipFill>
        <p:spPr>
          <a:xfrm>
            <a:off x="3377150" y="265070"/>
            <a:ext cx="1476324" cy="1476324"/>
          </a:xfrm>
          <a:prstGeom prst="rect">
            <a:avLst/>
          </a:prstGeom>
        </p:spPr>
      </p:pic>
      <p:sp>
        <p:nvSpPr>
          <p:cNvPr id="12" name="TextBox 11">
            <a:extLst>
              <a:ext uri="{FF2B5EF4-FFF2-40B4-BE49-F238E27FC236}">
                <a16:creationId xmlns:a16="http://schemas.microsoft.com/office/drawing/2014/main" id="{E019088D-D4B3-CC96-2FC7-72FDDC2427AF}"/>
              </a:ext>
            </a:extLst>
          </p:cNvPr>
          <p:cNvSpPr txBox="1"/>
          <p:nvPr/>
        </p:nvSpPr>
        <p:spPr>
          <a:xfrm>
            <a:off x="5533466" y="1003232"/>
            <a:ext cx="2333064" cy="584775"/>
          </a:xfrm>
          <a:prstGeom prst="rect">
            <a:avLst/>
          </a:prstGeom>
          <a:noFill/>
        </p:spPr>
        <p:txBody>
          <a:bodyPr wrap="square" rtlCol="0">
            <a:spAutoFit/>
          </a:bodyPr>
          <a:lstStyle/>
          <a:p>
            <a:r>
              <a:rPr lang="en-CA" sz="3200" dirty="0"/>
              <a:t>Verb Forms</a:t>
            </a:r>
          </a:p>
        </p:txBody>
      </p:sp>
      <p:sp>
        <p:nvSpPr>
          <p:cNvPr id="13" name="TextBox 12">
            <a:extLst>
              <a:ext uri="{FF2B5EF4-FFF2-40B4-BE49-F238E27FC236}">
                <a16:creationId xmlns:a16="http://schemas.microsoft.com/office/drawing/2014/main" id="{502D4502-6F9E-36FD-5E62-C1C00872DB0A}"/>
              </a:ext>
            </a:extLst>
          </p:cNvPr>
          <p:cNvSpPr txBox="1"/>
          <p:nvPr/>
        </p:nvSpPr>
        <p:spPr>
          <a:xfrm>
            <a:off x="6034675" y="2528539"/>
            <a:ext cx="3440203" cy="584775"/>
          </a:xfrm>
          <a:prstGeom prst="rect">
            <a:avLst/>
          </a:prstGeom>
          <a:noFill/>
        </p:spPr>
        <p:txBody>
          <a:bodyPr wrap="square" rtlCol="0">
            <a:spAutoFit/>
          </a:bodyPr>
          <a:lstStyle/>
          <a:p>
            <a:r>
              <a:rPr lang="en-CA" sz="3200" dirty="0"/>
              <a:t>I was at the park.</a:t>
            </a:r>
          </a:p>
        </p:txBody>
      </p:sp>
      <p:sp>
        <p:nvSpPr>
          <p:cNvPr id="14" name="TextBox 13">
            <a:extLst>
              <a:ext uri="{FF2B5EF4-FFF2-40B4-BE49-F238E27FC236}">
                <a16:creationId xmlns:a16="http://schemas.microsoft.com/office/drawing/2014/main" id="{57EDDEEC-8418-A9AD-CA3D-156011EA2C6B}"/>
              </a:ext>
            </a:extLst>
          </p:cNvPr>
          <p:cNvSpPr txBox="1"/>
          <p:nvPr/>
        </p:nvSpPr>
        <p:spPr>
          <a:xfrm>
            <a:off x="6034675" y="4296065"/>
            <a:ext cx="4028012" cy="584775"/>
          </a:xfrm>
          <a:prstGeom prst="rect">
            <a:avLst/>
          </a:prstGeom>
          <a:noFill/>
        </p:spPr>
        <p:txBody>
          <a:bodyPr wrap="square" rtlCol="0">
            <a:spAutoFit/>
          </a:bodyPr>
          <a:lstStyle/>
          <a:p>
            <a:r>
              <a:rPr lang="en-CA" sz="3200" dirty="0"/>
              <a:t>They were at the gym.</a:t>
            </a:r>
          </a:p>
        </p:txBody>
      </p:sp>
      <p:pic>
        <p:nvPicPr>
          <p:cNvPr id="16" name="Picture 15" descr="A person standing in front of a flag&#10;&#10;AI-generated content may be incorrect.">
            <a:extLst>
              <a:ext uri="{FF2B5EF4-FFF2-40B4-BE49-F238E27FC236}">
                <a16:creationId xmlns:a16="http://schemas.microsoft.com/office/drawing/2014/main" id="{97B73650-CFB5-D559-2E7B-5C95AEA6F2CC}"/>
              </a:ext>
            </a:extLst>
          </p:cNvPr>
          <p:cNvPicPr>
            <a:picLocks noChangeAspect="1"/>
          </p:cNvPicPr>
          <p:nvPr/>
        </p:nvPicPr>
        <p:blipFill>
          <a:blip r:embed="rId7"/>
          <a:stretch>
            <a:fillRect/>
          </a:stretch>
        </p:blipFill>
        <p:spPr>
          <a:xfrm>
            <a:off x="9702665" y="1295619"/>
            <a:ext cx="1562101" cy="23431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descr="A cartoon of men exercising with weights&#10;&#10;AI-generated content may be incorrect.">
            <a:extLst>
              <a:ext uri="{FF2B5EF4-FFF2-40B4-BE49-F238E27FC236}">
                <a16:creationId xmlns:a16="http://schemas.microsoft.com/office/drawing/2014/main" id="{CBFC3E10-3A92-30FA-4807-840D27D06848}"/>
              </a:ext>
            </a:extLst>
          </p:cNvPr>
          <p:cNvPicPr>
            <a:picLocks noChangeAspect="1"/>
          </p:cNvPicPr>
          <p:nvPr/>
        </p:nvPicPr>
        <p:blipFill>
          <a:blip r:embed="rId8"/>
          <a:stretch>
            <a:fillRect/>
          </a:stretch>
        </p:blipFill>
        <p:spPr>
          <a:xfrm>
            <a:off x="9309338" y="4969434"/>
            <a:ext cx="2348753" cy="15658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27949401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3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60" presetClass="entr" presetSubtype="128"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additive="sum">
                                        <p:cTn id="37" dur="1000" fill="hold"/>
                                        <p:tgtEl>
                                          <p:spTgt spid="8"/>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38" dur="1000" fill="hold"/>
                                        <p:tgtEl>
                                          <p:spTgt spid="8"/>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39" dur="1000" fill="hold"/>
                                        <p:tgtEl>
                                          <p:spTgt spid="8"/>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40" dur="1000" fill="hold"/>
                                        <p:tgtEl>
                                          <p:spTgt spid="8"/>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39" presetClass="emph" presetSubtype="2" fill="hold" nodeType="clickEffect">
                                  <p:stCondLst>
                                    <p:cond delay="0"/>
                                  </p:stCondLst>
                                  <p:childTnLst>
                                    <p:anim calcmode="lin" valueType="num">
                                      <p:cBhvr additive="sum">
                                        <p:cTn id="48" dur="2000" fill="hold"/>
                                        <p:tgtEl>
                                          <p:spTgt spid="8"/>
                                        </p:tgtEl>
                                        <p:attrNameLst>
                                          <p:attrName>3d.object.rotation.y</p:attrName>
                                        </p:attrNameLst>
                                      </p:cBhvr>
                                      <p:tavLst>
                                        <p:tav tm="0">
                                          <p:val>
                                            <p:fltVal val="0"/>
                                          </p:val>
                                        </p:tav>
                                        <p:tav tm="1120">
                                          <p:val>
                                            <p:fltVal val="-0.0012"/>
                                          </p:val>
                                        </p:tav>
                                        <p:tav tm="2250">
                                          <p:val>
                                            <p:fltVal val="-0.0098"/>
                                          </p:val>
                                        </p:tav>
                                        <p:tav tm="3370">
                                          <p:val>
                                            <p:fltVal val="-0.033"/>
                                          </p:val>
                                        </p:tav>
                                        <p:tav tm="4490">
                                          <p:val>
                                            <p:fltVal val="-0.0789"/>
                                          </p:val>
                                        </p:tav>
                                        <p:tav tm="5620">
                                          <p:val>
                                            <p:fltVal val="-0.1548"/>
                                          </p:val>
                                        </p:tav>
                                        <p:tav tm="6740">
                                          <p:val>
                                            <p:fltVal val="-0.267"/>
                                          </p:val>
                                        </p:tav>
                                        <p:tav tm="7870">
                                          <p:val>
                                            <p:fltVal val="-0.4235"/>
                                          </p:val>
                                        </p:tav>
                                        <p:tav tm="8990">
                                          <p:val>
                                            <p:fltVal val="-0.6337"/>
                                          </p:val>
                                        </p:tav>
                                        <p:tav tm="10110">
                                          <p:val>
                                            <p:fltVal val="-0.9013"/>
                                          </p:val>
                                        </p:tav>
                                        <p:tav tm="11240">
                                          <p:val>
                                            <p:fltVal val="-1.2353"/>
                                          </p:val>
                                        </p:tav>
                                        <p:tav tm="12360">
                                          <p:val>
                                            <p:fltVal val="-1.647"/>
                                          </p:val>
                                        </p:tav>
                                        <p:tav tm="13480">
                                          <p:val>
                                            <p:fltVal val="-2.0869"/>
                                          </p:val>
                                        </p:tav>
                                        <p:tav tm="14610">
                                          <p:val>
                                            <p:fltVal val="-2.4538"/>
                                          </p:val>
                                        </p:tav>
                                        <p:tav tm="15730">
                                          <p:val>
                                            <p:fltVal val="-2.7534"/>
                                          </p:val>
                                        </p:tav>
                                        <p:tav tm="16850">
                                          <p:val>
                                            <p:fltVal val="-2.9876"/>
                                          </p:val>
                                        </p:tav>
                                        <p:tav tm="17980">
                                          <p:val>
                                            <p:fltVal val="-3.1669"/>
                                          </p:val>
                                        </p:tav>
                                        <p:tav tm="19100">
                                          <p:val>
                                            <p:fltVal val="-3.2996"/>
                                          </p:val>
                                        </p:tav>
                                        <p:tav tm="20220">
                                          <p:val>
                                            <p:fltVal val="-3.3906"/>
                                          </p:val>
                                        </p:tav>
                                        <p:tav tm="21350">
                                          <p:val>
                                            <p:fltVal val="-3.4488"/>
                                          </p:val>
                                        </p:tav>
                                        <p:tav tm="22470">
                                          <p:val>
                                            <p:fltVal val="-3.4815"/>
                                          </p:val>
                                        </p:tav>
                                        <p:tav tm="23600">
                                          <p:val>
                                            <p:fltVal val="-3.4961"/>
                                          </p:val>
                                        </p:tav>
                                        <p:tav tm="24720">
                                          <p:val>
                                            <p:fltVal val="-3.4998"/>
                                          </p:val>
                                        </p:tav>
                                        <p:tav tm="25840">
                                          <p:val>
                                            <p:fltVal val="-3.0301"/>
                                          </p:val>
                                        </p:tav>
                                        <p:tav tm="26970">
                                          <p:val>
                                            <p:fltVal val="-0.9661"/>
                                          </p:val>
                                        </p:tav>
                                        <p:tav tm="28090">
                                          <p:val>
                                            <p:fltVal val="2.1525"/>
                                          </p:val>
                                        </p:tav>
                                        <p:tav tm="29210">
                                          <p:val>
                                            <p:fltVal val="6.1215"/>
                                          </p:val>
                                        </p:tav>
                                        <p:tav tm="30340">
                                          <p:val>
                                            <p:fltVal val="10.8322"/>
                                          </p:val>
                                        </p:tav>
                                        <p:tav tm="31460">
                                          <p:val>
                                            <p:fltVal val="16.2132"/>
                                          </p:val>
                                        </p:tav>
                                        <p:tav tm="32580">
                                          <p:val>
                                            <p:fltVal val="22.2128"/>
                                          </p:val>
                                        </p:tav>
                                        <p:tav tm="33710">
                                          <p:val>
                                            <p:fltVal val="28.7297"/>
                                          </p:val>
                                        </p:tav>
                                        <p:tav tm="34830">
                                          <p:val>
                                            <p:fltVal val="35.8493"/>
                                          </p:val>
                                        </p:tav>
                                        <p:tav tm="35960">
                                          <p:val>
                                            <p:fltVal val="43.4888"/>
                                          </p:val>
                                        </p:tav>
                                        <p:tav tm="37080">
                                          <p:val>
                                            <p:fltVal val="51.6257"/>
                                          </p:val>
                                        </p:tav>
                                        <p:tav tm="38200">
                                          <p:val>
                                            <p:fltVal val="60.2402"/>
                                          </p:val>
                                        </p:tav>
                                        <p:tav tm="39330">
                                          <p:val>
                                            <p:fltVal val="69.3155"/>
                                          </p:val>
                                        </p:tav>
                                        <p:tav tm="40450">
                                          <p:val>
                                            <p:fltVal val="78.8364"/>
                                          </p:val>
                                        </p:tav>
                                        <p:tav tm="41570">
                                          <p:val>
                                            <p:fltVal val="88.6987"/>
                                          </p:val>
                                        </p:tav>
                                        <p:tav tm="42700">
                                          <p:val>
                                            <p:fltVal val="99.0679"/>
                                          </p:val>
                                        </p:tav>
                                        <p:tav tm="43820">
                                          <p:val>
                                            <p:fltVal val="109.8461"/>
                                          </p:val>
                                        </p:tav>
                                        <p:tav tm="44940">
                                          <p:val>
                                            <p:fltVal val="121.0232"/>
                                          </p:val>
                                        </p:tav>
                                        <p:tav tm="46070">
                                          <p:val>
                                            <p:fltVal val="132.5899"/>
                                          </p:val>
                                        </p:tav>
                                        <p:tav tm="47190">
                                          <p:val>
                                            <p:fltVal val="144.5376"/>
                                          </p:val>
                                        </p:tav>
                                        <p:tav tm="48310">
                                          <p:val>
                                            <p:fltVal val="156.85851"/>
                                          </p:val>
                                        </p:tav>
                                        <p:tav tm="49440">
                                          <p:val>
                                            <p:fltVal val="169.43021"/>
                                          </p:val>
                                        </p:tav>
                                        <p:tav tm="50560">
                                          <p:val>
                                            <p:fltVal val="182.34309"/>
                                          </p:val>
                                        </p:tav>
                                        <p:tav tm="51690">
                                          <p:val>
                                            <p:fltVal val="195.1411"/>
                                          </p:val>
                                        </p:tav>
                                        <p:tav tm="52810">
                                          <p:val>
                                            <p:fltVal val="207.6945"/>
                                          </p:val>
                                        </p:tav>
                                        <p:tav tm="53930">
                                          <p:val>
                                            <p:fltVal val="219.77251"/>
                                          </p:val>
                                        </p:tav>
                                        <p:tav tm="55060">
                                          <p:val>
                                            <p:fltVal val="231.4814"/>
                                          </p:val>
                                        </p:tav>
                                        <p:tav tm="56180">
                                          <p:val>
                                            <p:fltVal val="242.91341"/>
                                          </p:val>
                                        </p:tav>
                                        <p:tav tm="57300">
                                          <p:val>
                                            <p:fltVal val="253.8558"/>
                                          </p:val>
                                        </p:tav>
                                        <p:tav tm="58430">
                                          <p:val>
                                            <p:fltVal val="264.40329"/>
                                          </p:val>
                                        </p:tav>
                                        <p:tav tm="59550">
                                          <p:val>
                                            <p:fltVal val="274.63501"/>
                                          </p:val>
                                        </p:tav>
                                        <p:tav tm="60670">
                                          <p:val>
                                            <p:fltVal val="284.35721"/>
                                          </p:val>
                                        </p:tav>
                                        <p:tav tm="61800">
                                          <p:val>
                                            <p:fltVal val="293.6507"/>
                                          </p:val>
                                        </p:tav>
                                        <p:tav tm="62920">
                                          <p:val>
                                            <p:fltVal val="302.57959"/>
                                          </p:val>
                                        </p:tav>
                                        <p:tav tm="64040">
                                          <p:val>
                                            <p:fltVal val="310.96921"/>
                                          </p:val>
                                        </p:tav>
                                        <p:tav tm="65170">
                                          <p:val>
                                            <p:fltVal val="318.88379"/>
                                          </p:val>
                                        </p:tav>
                                        <p:tav tm="66290">
                                          <p:val>
                                            <p:fltVal val="326.36801"/>
                                          </p:val>
                                        </p:tav>
                                        <p:tav tm="67420">
                                          <p:val>
                                            <p:fltVal val="333.26511"/>
                                          </p:val>
                                        </p:tav>
                                        <p:tav tm="68540">
                                          <p:val>
                                            <p:fltVal val="339.6712"/>
                                          </p:val>
                                        </p:tav>
                                        <p:tav tm="69660">
                                          <p:val>
                                            <p:fltVal val="345.43851"/>
                                          </p:val>
                                        </p:tav>
                                        <p:tav tm="70790">
                                          <p:val>
                                            <p:fltVal val="350.58469"/>
                                          </p:val>
                                        </p:tav>
                                        <p:tav tm="71910">
                                          <p:val>
                                            <p:fltVal val="355.09189"/>
                                          </p:val>
                                        </p:tav>
                                        <p:tav tm="73030">
                                          <p:val>
                                            <p:fltVal val="358.80179"/>
                                          </p:val>
                                        </p:tav>
                                        <p:tav tm="74160">
                                          <p:val>
                                            <p:fltVal val="361.63531"/>
                                          </p:val>
                                        </p:tav>
                                        <p:tav tm="75280">
                                          <p:val>
                                            <p:fltVal val="363.345"/>
                                          </p:val>
                                        </p:tav>
                                        <p:tav tm="76400">
                                          <p:val>
                                            <p:fltVal val="363.4978"/>
                                          </p:val>
                                        </p:tav>
                                        <p:tav tm="77530">
                                          <p:val>
                                            <p:fltVal val="363.47061"/>
                                          </p:val>
                                        </p:tav>
                                        <p:tav tm="78650">
                                          <p:val>
                                            <p:fltVal val="363.38339"/>
                                          </p:val>
                                        </p:tav>
                                        <p:tav tm="79780">
                                          <p:val>
                                            <p:fltVal val="363.20349"/>
                                          </p:val>
                                        </p:tav>
                                        <p:tav tm="80900">
                                          <p:val>
                                            <p:fltVal val="362.8963"/>
                                          </p:val>
                                        </p:tav>
                                        <p:tav tm="82020">
                                          <p:val>
                                            <p:fltVal val="362.4227"/>
                                          </p:val>
                                        </p:tav>
                                        <p:tav tm="83150">
                                          <p:val>
                                            <p:fltVal val="361.7569"/>
                                          </p:val>
                                        </p:tav>
                                        <p:tav tm="84270">
                                          <p:val>
                                            <p:fltVal val="361.0874"/>
                                          </p:val>
                                        </p:tav>
                                        <p:tav tm="85390">
                                          <p:val>
                                            <p:fltVal val="360.6105"/>
                                          </p:val>
                                        </p:tav>
                                        <p:tav tm="86520">
                                          <p:val>
                                            <p:fltVal val="360.30069"/>
                                          </p:val>
                                        </p:tav>
                                        <p:tav tm="87640">
                                          <p:val>
                                            <p:fltVal val="360.1188"/>
                                          </p:val>
                                        </p:tav>
                                        <p:tav tm="88760">
                                          <p:val>
                                            <p:fltVal val="360.03021"/>
                                          </p:val>
                                        </p:tav>
                                        <p:tav tm="89890">
                                          <p:val>
                                            <p:fltVal val="360.00229"/>
                                          </p:val>
                                        </p:tav>
                                        <p:tav tm="91010">
                                          <p:val>
                                            <p:fltVal val="360"/>
                                          </p:val>
                                        </p:tav>
                                        <p:tav tm="92130">
                                          <p:val>
                                            <p:fltVal val="360"/>
                                          </p:val>
                                        </p:tav>
                                        <p:tav tm="93260">
                                          <p:val>
                                            <p:fltVal val="360"/>
                                          </p:val>
                                        </p:tav>
                                        <p:tav tm="94380">
                                          <p:val>
                                            <p:fltVal val="360"/>
                                          </p:val>
                                        </p:tav>
                                        <p:tav tm="95510">
                                          <p:val>
                                            <p:fltVal val="360"/>
                                          </p:val>
                                        </p:tav>
                                        <p:tav tm="96630">
                                          <p:val>
                                            <p:fltVal val="360"/>
                                          </p:val>
                                        </p:tav>
                                        <p:tav tm="97750">
                                          <p:val>
                                            <p:fltVal val="360"/>
                                          </p:val>
                                        </p:tav>
                                        <p:tav tm="98880">
                                          <p:val>
                                            <p:fltVal val="360"/>
                                          </p:val>
                                        </p:tav>
                                        <p:tav tm="100000">
                                          <p:val>
                                            <p:fltVal val="360"/>
                                          </p:val>
                                        </p:tav>
                                      </p:tavLst>
                                    </p:anim>
                                    <p:anim calcmode="lin" valueType="num">
                                      <p:cBhvr additive="sum">
                                        <p:cTn id="49" dur="2000" fill="hold"/>
                                        <p:tgtEl>
                                          <p:spTgt spid="8"/>
                                        </p:tgtEl>
                                        <p:attrNameLst>
                                          <p:attrName>3d.object.translation.y</p:attrName>
                                        </p:attrNameLst>
                                      </p:cBhvr>
                                      <p:tavLst>
                                        <p:tav tm="0">
                                          <p:val>
                                            <p:fltVal val="0"/>
                                          </p:val>
                                        </p:tav>
                                        <p:tav tm="1120">
                                          <p:val>
                                            <p:fltVal val="0"/>
                                          </p:val>
                                        </p:tav>
                                        <p:tav tm="2250">
                                          <p:val>
                                            <p:fltVal val="-10E-5"/>
                                          </p:val>
                                        </p:tav>
                                        <p:tav tm="3370">
                                          <p:val>
                                            <p:fltVal val="-0.0004"/>
                                          </p:val>
                                        </p:tav>
                                        <p:tav tm="4490">
                                          <p:val>
                                            <p:fltVal val="-0.0011"/>
                                          </p:val>
                                        </p:tav>
                                        <p:tav tm="5620">
                                          <p:val>
                                            <p:fltVal val="-0.0021"/>
                                          </p:val>
                                        </p:tav>
                                        <p:tav tm="6740">
                                          <p:val>
                                            <p:fltVal val="-0.0037"/>
                                          </p:val>
                                        </p:tav>
                                        <p:tav tm="7870">
                                          <p:val>
                                            <p:fltVal val="-0.0059"/>
                                          </p:val>
                                        </p:tav>
                                        <p:tav tm="8990">
                                          <p:val>
                                            <p:fltVal val="-0.0088"/>
                                          </p:val>
                                        </p:tav>
                                        <p:tav tm="10110">
                                          <p:val>
                                            <p:fltVal val="-0.0125"/>
                                          </p:val>
                                        </p:tav>
                                        <p:tav tm="11240">
                                          <p:val>
                                            <p:fltVal val="-0.0162"/>
                                          </p:val>
                                        </p:tav>
                                        <p:tav tm="12360">
                                          <p:val>
                                            <p:fltVal val="-0.0191"/>
                                          </p:val>
                                        </p:tav>
                                        <p:tav tm="13480">
                                          <p:val>
                                            <p:fltVal val="-0.0213"/>
                                          </p:val>
                                        </p:tav>
                                        <p:tav tm="14610">
                                          <p:val>
                                            <p:fltVal val="-0.0228"/>
                                          </p:val>
                                        </p:tav>
                                        <p:tav tm="15730">
                                          <p:val>
                                            <p:fltVal val="-0.0239"/>
                                          </p:val>
                                        </p:tav>
                                        <p:tav tm="16850">
                                          <p:val>
                                            <p:fltVal val="-0.0245"/>
                                          </p:val>
                                        </p:tav>
                                        <p:tav tm="17980">
                                          <p:val>
                                            <p:fltVal val="-0.0248"/>
                                          </p:val>
                                        </p:tav>
                                        <p:tav tm="19100">
                                          <p:val>
                                            <p:fltVal val="-0.0249"/>
                                          </p:val>
                                        </p:tav>
                                        <p:tav tm="20220">
                                          <p:val>
                                            <p:fltVal val="-0.0249"/>
                                          </p:val>
                                        </p:tav>
                                        <p:tav tm="21350">
                                          <p:val>
                                            <p:fltVal val="-0.0248"/>
                                          </p:val>
                                        </p:tav>
                                        <p:tav tm="22470">
                                          <p:val>
                                            <p:fltVal val="-0.0241"/>
                                          </p:val>
                                        </p:tav>
                                        <p:tav tm="23600">
                                          <p:val>
                                            <p:fltVal val="-0.022"/>
                                          </p:val>
                                        </p:tav>
                                        <p:tav tm="24720">
                                          <p:val>
                                            <p:fltVal val="-0.0179"/>
                                          </p:val>
                                        </p:tav>
                                        <p:tav tm="25840">
                                          <p:val>
                                            <p:fltVal val="-0.0113"/>
                                          </p:val>
                                        </p:tav>
                                        <p:tav tm="26970">
                                          <p:val>
                                            <p:fltVal val="-0.0013"/>
                                          </p:val>
                                        </p:tav>
                                        <p:tav tm="28090">
                                          <p:val>
                                            <p:fltVal val="0.0124"/>
                                          </p:val>
                                        </p:tav>
                                        <p:tav tm="29210">
                                          <p:val>
                                            <p:fltVal val="0.0309"/>
                                          </p:val>
                                        </p:tav>
                                        <p:tav tm="30340">
                                          <p:val>
                                            <p:fltVal val="0.0546"/>
                                          </p:val>
                                        </p:tav>
                                        <p:tav tm="31460">
                                          <p:val>
                                            <p:fltVal val="0.0842"/>
                                          </p:val>
                                        </p:tav>
                                        <p:tav tm="32580">
                                          <p:val>
                                            <p:fltVal val="0.1204"/>
                                          </p:val>
                                        </p:tav>
                                        <p:tav tm="33710">
                                          <p:val>
                                            <p:fltVal val="0.1634"/>
                                          </p:val>
                                        </p:tav>
                                        <p:tav tm="34830">
                                          <p:val>
                                            <p:fltVal val="0.2145"/>
                                          </p:val>
                                        </p:tav>
                                        <p:tav tm="35960">
                                          <p:val>
                                            <p:fltVal val="0.2711"/>
                                          </p:val>
                                        </p:tav>
                                        <p:tav tm="37080">
                                          <p:val>
                                            <p:fltVal val="0.3207"/>
                                          </p:val>
                                        </p:tav>
                                        <p:tav tm="38200">
                                          <p:val>
                                            <p:fltVal val="0.3625"/>
                                          </p:val>
                                        </p:tav>
                                        <p:tav tm="39330">
                                          <p:val>
                                            <p:fltVal val="0.3973"/>
                                          </p:val>
                                        </p:tav>
                                        <p:tav tm="40450">
                                          <p:val>
                                            <p:fltVal val="0.4256"/>
                                          </p:val>
                                        </p:tav>
                                        <p:tav tm="41570">
                                          <p:val>
                                            <p:fltVal val="0.448"/>
                                          </p:val>
                                        </p:tav>
                                        <p:tav tm="42700">
                                          <p:val>
                                            <p:fltVal val="0.4655"/>
                                          </p:val>
                                        </p:tav>
                                        <p:tav tm="43820">
                                          <p:val>
                                            <p:fltVal val="0.4786"/>
                                          </p:val>
                                        </p:tav>
                                        <p:tav tm="44940">
                                          <p:val>
                                            <p:fltVal val="0.4878"/>
                                          </p:val>
                                        </p:tav>
                                        <p:tav tm="46070">
                                          <p:val>
                                            <p:fltVal val="0.4939"/>
                                          </p:val>
                                        </p:tav>
                                        <p:tav tm="47190">
                                          <p:val>
                                            <p:fltVal val="0.4975"/>
                                          </p:val>
                                        </p:tav>
                                        <p:tav tm="48310">
                                          <p:val>
                                            <p:fltVal val="0.4993"/>
                                          </p:val>
                                        </p:tav>
                                        <p:tav tm="49440">
                                          <p:val>
                                            <p:fltVal val="0.4999"/>
                                          </p:val>
                                        </p:tav>
                                        <p:tav tm="50560">
                                          <p:val>
                                            <p:fltVal val="0.4999"/>
                                          </p:val>
                                        </p:tav>
                                        <p:tav tm="51690">
                                          <p:val>
                                            <p:fltVal val="0.4998"/>
                                          </p:val>
                                        </p:tav>
                                        <p:tav tm="52810">
                                          <p:val>
                                            <p:fltVal val="0.4988"/>
                                          </p:val>
                                        </p:tav>
                                        <p:tav tm="53930">
                                          <p:val>
                                            <p:fltVal val="0.4965"/>
                                          </p:val>
                                        </p:tav>
                                        <p:tav tm="55060">
                                          <p:val>
                                            <p:fltVal val="0.4921"/>
                                          </p:val>
                                        </p:tav>
                                        <p:tav tm="56180">
                                          <p:val>
                                            <p:fltVal val="0.485"/>
                                          </p:val>
                                        </p:tav>
                                        <p:tav tm="57300">
                                          <p:val>
                                            <p:fltVal val="0.4746"/>
                                          </p:val>
                                        </p:tav>
                                        <p:tav tm="58430">
                                          <p:val>
                                            <p:fltVal val="0.4603"/>
                                          </p:val>
                                        </p:tav>
                                        <p:tav tm="59550">
                                          <p:val>
                                            <p:fltVal val="0.4411"/>
                                          </p:val>
                                        </p:tav>
                                        <p:tav tm="60670">
                                          <p:val>
                                            <p:fltVal val="0.4169"/>
                                          </p:val>
                                        </p:tav>
                                        <p:tav tm="61800">
                                          <p:val>
                                            <p:fltVal val="0.3868"/>
                                          </p:val>
                                        </p:tav>
                                        <p:tav tm="62920">
                                          <p:val>
                                            <p:fltVal val="0.3499"/>
                                          </p:val>
                                        </p:tav>
                                        <p:tav tm="64040">
                                          <p:val>
                                            <p:fltVal val="0.306"/>
                                          </p:val>
                                        </p:tav>
                                        <p:tav tm="65170">
                                          <p:val>
                                            <p:fltVal val="0.2544"/>
                                          </p:val>
                                        </p:tav>
                                        <p:tav tm="66290">
                                          <p:val>
                                            <p:fltVal val="0.1981"/>
                                          </p:val>
                                        </p:tav>
                                        <p:tav tm="67420">
                                          <p:val>
                                            <p:fltVal val="0.1498"/>
                                          </p:val>
                                        </p:tav>
                                        <p:tav tm="68540">
                                          <p:val>
                                            <p:fltVal val="0.1087"/>
                                          </p:val>
                                        </p:tav>
                                        <p:tav tm="69660">
                                          <p:val>
                                            <p:fltVal val="0.0748"/>
                                          </p:val>
                                        </p:tav>
                                        <p:tav tm="70790">
                                          <p:val>
                                            <p:fltVal val="0.0473"/>
                                          </p:val>
                                        </p:tav>
                                        <p:tav tm="71910">
                                          <p:val>
                                            <p:fltVal val="0.0251"/>
                                          </p:val>
                                        </p:tav>
                                        <p:tav tm="73030">
                                          <p:val>
                                            <p:fltVal val="0.0082"/>
                                          </p:val>
                                        </p:tav>
                                        <p:tav tm="74160">
                                          <p:val>
                                            <p:fltVal val="-0.0044"/>
                                          </p:val>
                                        </p:tav>
                                        <p:tav tm="75280">
                                          <p:val>
                                            <p:fltVal val="-0.0134"/>
                                          </p:val>
                                        </p:tav>
                                        <p:tav tm="76400">
                                          <p:val>
                                            <p:fltVal val="-0.0192"/>
                                          </p:val>
                                        </p:tav>
                                        <p:tav tm="77530">
                                          <p:val>
                                            <p:fltVal val="-0.0227"/>
                                          </p:val>
                                        </p:tav>
                                        <p:tav tm="78650">
                                          <p:val>
                                            <p:fltVal val="-0.0244"/>
                                          </p:val>
                                        </p:tav>
                                        <p:tav tm="79780">
                                          <p:val>
                                            <p:fltVal val="-0.0249"/>
                                          </p:val>
                                        </p:tav>
                                        <p:tav tm="80900">
                                          <p:val>
                                            <p:fltVal val="-0.0249"/>
                                          </p:val>
                                        </p:tav>
                                        <p:tav tm="82020">
                                          <p:val>
                                            <p:fltVal val="-0.0244"/>
                                          </p:val>
                                        </p:tav>
                                        <p:tav tm="83150">
                                          <p:val>
                                            <p:fltVal val="-0.0219"/>
                                          </p:val>
                                        </p:tav>
                                        <p:tav tm="84270">
                                          <p:val>
                                            <p:fltVal val="-0.0156"/>
                                          </p:val>
                                        </p:tav>
                                        <p:tav tm="85390">
                                          <p:val>
                                            <p:fltVal val="-0.0039"/>
                                          </p:val>
                                        </p:tav>
                                        <p:tav tm="86520">
                                          <p:val>
                                            <p:fltVal val="0.0104"/>
                                          </p:val>
                                        </p:tav>
                                        <p:tav tm="87640">
                                          <p:val>
                                            <p:fltVal val="0.0192"/>
                                          </p:val>
                                        </p:tav>
                                        <p:tav tm="88760">
                                          <p:val>
                                            <p:fltVal val="0.0235"/>
                                          </p:val>
                                        </p:tav>
                                        <p:tav tm="89890">
                                          <p:val>
                                            <p:fltVal val="0.0248"/>
                                          </p:val>
                                        </p:tav>
                                        <p:tav tm="91010">
                                          <p:val>
                                            <p:fltVal val="0.0249"/>
                                          </p:val>
                                        </p:tav>
                                        <p:tav tm="92130">
                                          <p:val>
                                            <p:fltVal val="0.0247"/>
                                          </p:val>
                                        </p:tav>
                                        <p:tav tm="93260">
                                          <p:val>
                                            <p:fltVal val="0.0234"/>
                                          </p:val>
                                        </p:tav>
                                        <p:tav tm="94380">
                                          <p:val>
                                            <p:fltVal val="0.0202"/>
                                          </p:val>
                                        </p:tav>
                                        <p:tav tm="95510">
                                          <p:val>
                                            <p:fltVal val="0.0143"/>
                                          </p:val>
                                        </p:tav>
                                        <p:tav tm="96630">
                                          <p:val>
                                            <p:fltVal val="0.0071"/>
                                          </p:val>
                                        </p:tav>
                                        <p:tav tm="97750">
                                          <p:val>
                                            <p:fltVal val="0.0027"/>
                                          </p:val>
                                        </p:tav>
                                        <p:tav tm="98880">
                                          <p:val>
                                            <p:fltVal val="0.0007"/>
                                          </p:val>
                                        </p:tav>
                                        <p:tav tm="100000">
                                          <p:val>
                                            <p:fltVal val="0"/>
                                          </p:val>
                                        </p:tav>
                                      </p:tavLst>
                                    </p:anim>
                                    <p:anim calcmode="lin" valueType="num">
                                      <p:cBhvr additive="mult">
                                        <p:cTn id="50" dur="2000" fill="hold"/>
                                        <p:tgtEl>
                                          <p:spTgt spid="8"/>
                                        </p:tgtEl>
                                        <p:attrNameLst>
                                          <p:attrName>3d.object.scale.x</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51" dur="2000" fill="hold"/>
                                        <p:tgtEl>
                                          <p:spTgt spid="8"/>
                                        </p:tgtEl>
                                        <p:attrNameLst>
                                          <p:attrName>3d.object.scale.y</p:attrName>
                                        </p:attrNameLst>
                                      </p:cBhvr>
                                      <p:tavLst>
                                        <p:tav tm="0">
                                          <p:val>
                                            <p:fltVal val="1"/>
                                          </p:val>
                                        </p:tav>
                                        <p:tav tm="1120">
                                          <p:val>
                                            <p:fltVal val="0.9999"/>
                                          </p:val>
                                        </p:tav>
                                        <p:tav tm="2250">
                                          <p:val>
                                            <p:fltVal val="0.9994"/>
                                          </p:val>
                                        </p:tav>
                                        <p:tav tm="3370">
                                          <p:val>
                                            <p:fltVal val="0.9981"/>
                                          </p:val>
                                        </p:tav>
                                        <p:tav tm="4490">
                                          <p:val>
                                            <p:fltVal val="0.9955"/>
                                          </p:val>
                                        </p:tav>
                                        <p:tav tm="5620">
                                          <p:val>
                                            <p:fltVal val="0.9913"/>
                                          </p:val>
                                        </p:tav>
                                        <p:tav tm="6740">
                                          <p:val>
                                            <p:fltVal val="0.985"/>
                                          </p:val>
                                        </p:tav>
                                        <p:tav tm="7870">
                                          <p:val>
                                            <p:fltVal val="0.9763"/>
                                          </p:val>
                                        </p:tav>
                                        <p:tav tm="8990">
                                          <p:val>
                                            <p:fltVal val="0.9646"/>
                                          </p:val>
                                        </p:tav>
                                        <p:tav tm="10110">
                                          <p:val>
                                            <p:fltVal val="0.9497"/>
                                          </p:val>
                                        </p:tav>
                                        <p:tav tm="11240">
                                          <p:val>
                                            <p:fltVal val="0.9348"/>
                                          </p:val>
                                        </p:tav>
                                        <p:tav tm="12360">
                                          <p:val>
                                            <p:fltVal val="0.9232"/>
                                          </p:val>
                                        </p:tav>
                                        <p:tav tm="13480">
                                          <p:val>
                                            <p:fltVal val="0.9146"/>
                                          </p:val>
                                        </p:tav>
                                        <p:tav tm="14610">
                                          <p:val>
                                            <p:fltVal val="0.9084"/>
                                          </p:val>
                                        </p:tav>
                                        <p:tav tm="15730">
                                          <p:val>
                                            <p:fltVal val="0.9042"/>
                                          </p:val>
                                        </p:tav>
                                        <p:tav tm="16850">
                                          <p:val>
                                            <p:fltVal val="0.9017"/>
                                          </p:val>
                                        </p:tav>
                                        <p:tav tm="17980">
                                          <p:val>
                                            <p:fltVal val="0.9005"/>
                                          </p:val>
                                        </p:tav>
                                        <p:tav tm="19100">
                                          <p:val>
                                            <p:fltVal val="0.9"/>
                                          </p:val>
                                        </p:tav>
                                        <p:tav tm="20220">
                                          <p:val>
                                            <p:fltVal val="0.8999"/>
                                          </p:val>
                                        </p:tav>
                                        <p:tav tm="21350">
                                          <p:val>
                                            <p:fltVal val="0.9006"/>
                                          </p:val>
                                        </p:tav>
                                        <p:tav tm="22470">
                                          <p:val>
                                            <p:fltVal val="0.9046"/>
                                          </p:val>
                                        </p:tav>
                                        <p:tav tm="23600">
                                          <p:val>
                                            <p:fltVal val="0.9153"/>
                                          </p:val>
                                        </p:tav>
                                        <p:tav tm="24720">
                                          <p:val>
                                            <p:fltVal val="0.9362"/>
                                          </p:val>
                                        </p:tav>
                                        <p:tav tm="25840">
                                          <p:val>
                                            <p:fltVal val="0.9659"/>
                                          </p:val>
                                        </p:tav>
                                        <p:tav tm="26970">
                                          <p:val>
                                            <p:fltVal val="0.9858"/>
                                          </p:val>
                                        </p:tav>
                                        <p:tav tm="28090">
                                          <p:val>
                                            <p:fltVal val="0.9959"/>
                                          </p:val>
                                        </p:tav>
                                        <p:tav tm="29210">
                                          <p:val>
                                            <p:fltVal val="0.9995"/>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0.9998"/>
                                          </p:val>
                                        </p:tav>
                                        <p:tav tm="68540">
                                          <p:val>
                                            <p:fltVal val="0.9987"/>
                                          </p:val>
                                        </p:tav>
                                        <p:tav tm="69660">
                                          <p:val>
                                            <p:fltVal val="0.9955"/>
                                          </p:val>
                                        </p:tav>
                                        <p:tav tm="70790">
                                          <p:val>
                                            <p:fltVal val="0.9888"/>
                                          </p:val>
                                        </p:tav>
                                        <p:tav tm="71910">
                                          <p:val>
                                            <p:fltVal val="0.9775"/>
                                          </p:val>
                                        </p:tav>
                                        <p:tav tm="73030">
                                          <p:val>
                                            <p:fltVal val="0.9605"/>
                                          </p:val>
                                        </p:tav>
                                        <p:tav tm="74160">
                                          <p:val>
                                            <p:fltVal val="0.9385"/>
                                          </p:val>
                                        </p:tav>
                                        <p:tav tm="75280">
                                          <p:val>
                                            <p:fltVal val="0.9217"/>
                                          </p:val>
                                        </p:tav>
                                        <p:tav tm="76400">
                                          <p:val>
                                            <p:fltVal val="0.9107"/>
                                          </p:val>
                                        </p:tav>
                                        <p:tav tm="77530">
                                          <p:val>
                                            <p:fltVal val="0.9042"/>
                                          </p:val>
                                        </p:tav>
                                        <p:tav tm="78650">
                                          <p:val>
                                            <p:fltVal val="0.901"/>
                                          </p:val>
                                        </p:tav>
                                        <p:tav tm="79780">
                                          <p:val>
                                            <p:fltVal val="0.9"/>
                                          </p:val>
                                        </p:tav>
                                        <p:tav tm="80900">
                                          <p:val>
                                            <p:fltVal val="0.9"/>
                                          </p:val>
                                        </p:tav>
                                        <p:tav tm="82020">
                                          <p:val>
                                            <p:fltVal val="0.901"/>
                                          </p:val>
                                        </p:tav>
                                        <p:tav tm="83150">
                                          <p:val>
                                            <p:fltVal val="0.9061"/>
                                          </p:val>
                                        </p:tav>
                                        <p:tav tm="84270">
                                          <p:val>
                                            <p:fltVal val="0.9186"/>
                                          </p:val>
                                        </p:tav>
                                        <p:tav tm="85390">
                                          <p:val>
                                            <p:fltVal val="0.942"/>
                                          </p:val>
                                        </p:tav>
                                        <p:tav tm="86520">
                                          <p:val>
                                            <p:fltVal val="0.9709"/>
                                          </p:val>
                                        </p:tav>
                                        <p:tav tm="87640">
                                          <p:val>
                                            <p:fltVal val="0.9885"/>
                                          </p:val>
                                        </p:tav>
                                        <p:tav tm="88760">
                                          <p:val>
                                            <p:fltVal val="0.997"/>
                                          </p:val>
                                        </p:tav>
                                        <p:tav tm="89890">
                                          <p:val>
                                            <p:fltVal val="0.9997"/>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52" dur="2000" fill="hold"/>
                                        <p:tgtEl>
                                          <p:spTgt spid="8"/>
                                        </p:tgtEl>
                                        <p:attrNameLst>
                                          <p:attrName>3d.object.scale.z</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60" presetClass="entr" presetSubtype="128"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1000"/>
                                        <p:tgtEl>
                                          <p:spTgt spid="5"/>
                                        </p:tgtEl>
                                      </p:cBhvr>
                                    </p:animEffect>
                                    <p:anim calcmode="lin" valueType="num">
                                      <p:cBhvr additive="sum">
                                        <p:cTn id="63" dur="1000" fill="hold"/>
                                        <p:tgtEl>
                                          <p:spTgt spid="5"/>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64" dur="1000" fill="hold"/>
                                        <p:tgtEl>
                                          <p:spTgt spid="5"/>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65" dur="1000" fill="hold"/>
                                        <p:tgtEl>
                                          <p:spTgt spid="5"/>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66" dur="1000" fill="hold"/>
                                        <p:tgtEl>
                                          <p:spTgt spid="5"/>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par>
                                <p:cTn id="67" presetID="10"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39" presetClass="emph" presetSubtype="2" fill="hold" nodeType="clickEffect">
                                  <p:stCondLst>
                                    <p:cond delay="0"/>
                                  </p:stCondLst>
                                  <p:childTnLst>
                                    <p:anim calcmode="lin" valueType="num">
                                      <p:cBhvr additive="sum">
                                        <p:cTn id="73" dur="2000" fill="hold"/>
                                        <p:tgtEl>
                                          <p:spTgt spid="5"/>
                                        </p:tgtEl>
                                        <p:attrNameLst>
                                          <p:attrName>3d.object.rotation.y</p:attrName>
                                        </p:attrNameLst>
                                      </p:cBhvr>
                                      <p:tavLst>
                                        <p:tav tm="0">
                                          <p:val>
                                            <p:fltVal val="0"/>
                                          </p:val>
                                        </p:tav>
                                        <p:tav tm="1120">
                                          <p:val>
                                            <p:fltVal val="-0.0012"/>
                                          </p:val>
                                        </p:tav>
                                        <p:tav tm="2250">
                                          <p:val>
                                            <p:fltVal val="-0.0098"/>
                                          </p:val>
                                        </p:tav>
                                        <p:tav tm="3370">
                                          <p:val>
                                            <p:fltVal val="-0.033"/>
                                          </p:val>
                                        </p:tav>
                                        <p:tav tm="4490">
                                          <p:val>
                                            <p:fltVal val="-0.0789"/>
                                          </p:val>
                                        </p:tav>
                                        <p:tav tm="5620">
                                          <p:val>
                                            <p:fltVal val="-0.1548"/>
                                          </p:val>
                                        </p:tav>
                                        <p:tav tm="6740">
                                          <p:val>
                                            <p:fltVal val="-0.267"/>
                                          </p:val>
                                        </p:tav>
                                        <p:tav tm="7870">
                                          <p:val>
                                            <p:fltVal val="-0.4235"/>
                                          </p:val>
                                        </p:tav>
                                        <p:tav tm="8990">
                                          <p:val>
                                            <p:fltVal val="-0.6337"/>
                                          </p:val>
                                        </p:tav>
                                        <p:tav tm="10110">
                                          <p:val>
                                            <p:fltVal val="-0.9013"/>
                                          </p:val>
                                        </p:tav>
                                        <p:tav tm="11240">
                                          <p:val>
                                            <p:fltVal val="-1.2353"/>
                                          </p:val>
                                        </p:tav>
                                        <p:tav tm="12360">
                                          <p:val>
                                            <p:fltVal val="-1.647"/>
                                          </p:val>
                                        </p:tav>
                                        <p:tav tm="13480">
                                          <p:val>
                                            <p:fltVal val="-2.0869"/>
                                          </p:val>
                                        </p:tav>
                                        <p:tav tm="14610">
                                          <p:val>
                                            <p:fltVal val="-2.4538"/>
                                          </p:val>
                                        </p:tav>
                                        <p:tav tm="15730">
                                          <p:val>
                                            <p:fltVal val="-2.7534"/>
                                          </p:val>
                                        </p:tav>
                                        <p:tav tm="16850">
                                          <p:val>
                                            <p:fltVal val="-2.9876"/>
                                          </p:val>
                                        </p:tav>
                                        <p:tav tm="17980">
                                          <p:val>
                                            <p:fltVal val="-3.1669"/>
                                          </p:val>
                                        </p:tav>
                                        <p:tav tm="19100">
                                          <p:val>
                                            <p:fltVal val="-3.2996"/>
                                          </p:val>
                                        </p:tav>
                                        <p:tav tm="20220">
                                          <p:val>
                                            <p:fltVal val="-3.3906"/>
                                          </p:val>
                                        </p:tav>
                                        <p:tav tm="21350">
                                          <p:val>
                                            <p:fltVal val="-3.4488"/>
                                          </p:val>
                                        </p:tav>
                                        <p:tav tm="22470">
                                          <p:val>
                                            <p:fltVal val="-3.4815"/>
                                          </p:val>
                                        </p:tav>
                                        <p:tav tm="23600">
                                          <p:val>
                                            <p:fltVal val="-3.4961"/>
                                          </p:val>
                                        </p:tav>
                                        <p:tav tm="24720">
                                          <p:val>
                                            <p:fltVal val="-3.4998"/>
                                          </p:val>
                                        </p:tav>
                                        <p:tav tm="25840">
                                          <p:val>
                                            <p:fltVal val="-3.0301"/>
                                          </p:val>
                                        </p:tav>
                                        <p:tav tm="26970">
                                          <p:val>
                                            <p:fltVal val="-0.9661"/>
                                          </p:val>
                                        </p:tav>
                                        <p:tav tm="28090">
                                          <p:val>
                                            <p:fltVal val="2.1525"/>
                                          </p:val>
                                        </p:tav>
                                        <p:tav tm="29210">
                                          <p:val>
                                            <p:fltVal val="6.1215"/>
                                          </p:val>
                                        </p:tav>
                                        <p:tav tm="30340">
                                          <p:val>
                                            <p:fltVal val="10.8322"/>
                                          </p:val>
                                        </p:tav>
                                        <p:tav tm="31460">
                                          <p:val>
                                            <p:fltVal val="16.2132"/>
                                          </p:val>
                                        </p:tav>
                                        <p:tav tm="32580">
                                          <p:val>
                                            <p:fltVal val="22.2128"/>
                                          </p:val>
                                        </p:tav>
                                        <p:tav tm="33710">
                                          <p:val>
                                            <p:fltVal val="28.7297"/>
                                          </p:val>
                                        </p:tav>
                                        <p:tav tm="34830">
                                          <p:val>
                                            <p:fltVal val="35.8493"/>
                                          </p:val>
                                        </p:tav>
                                        <p:tav tm="35960">
                                          <p:val>
                                            <p:fltVal val="43.4888"/>
                                          </p:val>
                                        </p:tav>
                                        <p:tav tm="37080">
                                          <p:val>
                                            <p:fltVal val="51.6257"/>
                                          </p:val>
                                        </p:tav>
                                        <p:tav tm="38200">
                                          <p:val>
                                            <p:fltVal val="60.2402"/>
                                          </p:val>
                                        </p:tav>
                                        <p:tav tm="39330">
                                          <p:val>
                                            <p:fltVal val="69.3155"/>
                                          </p:val>
                                        </p:tav>
                                        <p:tav tm="40450">
                                          <p:val>
                                            <p:fltVal val="78.8364"/>
                                          </p:val>
                                        </p:tav>
                                        <p:tav tm="41570">
                                          <p:val>
                                            <p:fltVal val="88.6987"/>
                                          </p:val>
                                        </p:tav>
                                        <p:tav tm="42700">
                                          <p:val>
                                            <p:fltVal val="99.0679"/>
                                          </p:val>
                                        </p:tav>
                                        <p:tav tm="43820">
                                          <p:val>
                                            <p:fltVal val="109.8461"/>
                                          </p:val>
                                        </p:tav>
                                        <p:tav tm="44940">
                                          <p:val>
                                            <p:fltVal val="121.0232"/>
                                          </p:val>
                                        </p:tav>
                                        <p:tav tm="46070">
                                          <p:val>
                                            <p:fltVal val="132.5899"/>
                                          </p:val>
                                        </p:tav>
                                        <p:tav tm="47190">
                                          <p:val>
                                            <p:fltVal val="144.5376"/>
                                          </p:val>
                                        </p:tav>
                                        <p:tav tm="48310">
                                          <p:val>
                                            <p:fltVal val="156.85851"/>
                                          </p:val>
                                        </p:tav>
                                        <p:tav tm="49440">
                                          <p:val>
                                            <p:fltVal val="169.43021"/>
                                          </p:val>
                                        </p:tav>
                                        <p:tav tm="50560">
                                          <p:val>
                                            <p:fltVal val="182.34309"/>
                                          </p:val>
                                        </p:tav>
                                        <p:tav tm="51690">
                                          <p:val>
                                            <p:fltVal val="195.1411"/>
                                          </p:val>
                                        </p:tav>
                                        <p:tav tm="52810">
                                          <p:val>
                                            <p:fltVal val="207.6945"/>
                                          </p:val>
                                        </p:tav>
                                        <p:tav tm="53930">
                                          <p:val>
                                            <p:fltVal val="219.77251"/>
                                          </p:val>
                                        </p:tav>
                                        <p:tav tm="55060">
                                          <p:val>
                                            <p:fltVal val="231.4814"/>
                                          </p:val>
                                        </p:tav>
                                        <p:tav tm="56180">
                                          <p:val>
                                            <p:fltVal val="242.91341"/>
                                          </p:val>
                                        </p:tav>
                                        <p:tav tm="57300">
                                          <p:val>
                                            <p:fltVal val="253.8558"/>
                                          </p:val>
                                        </p:tav>
                                        <p:tav tm="58430">
                                          <p:val>
                                            <p:fltVal val="264.40329"/>
                                          </p:val>
                                        </p:tav>
                                        <p:tav tm="59550">
                                          <p:val>
                                            <p:fltVal val="274.63501"/>
                                          </p:val>
                                        </p:tav>
                                        <p:tav tm="60670">
                                          <p:val>
                                            <p:fltVal val="284.35721"/>
                                          </p:val>
                                        </p:tav>
                                        <p:tav tm="61800">
                                          <p:val>
                                            <p:fltVal val="293.6507"/>
                                          </p:val>
                                        </p:tav>
                                        <p:tav tm="62920">
                                          <p:val>
                                            <p:fltVal val="302.57959"/>
                                          </p:val>
                                        </p:tav>
                                        <p:tav tm="64040">
                                          <p:val>
                                            <p:fltVal val="310.96921"/>
                                          </p:val>
                                        </p:tav>
                                        <p:tav tm="65170">
                                          <p:val>
                                            <p:fltVal val="318.88379"/>
                                          </p:val>
                                        </p:tav>
                                        <p:tav tm="66290">
                                          <p:val>
                                            <p:fltVal val="326.36801"/>
                                          </p:val>
                                        </p:tav>
                                        <p:tav tm="67420">
                                          <p:val>
                                            <p:fltVal val="333.26511"/>
                                          </p:val>
                                        </p:tav>
                                        <p:tav tm="68540">
                                          <p:val>
                                            <p:fltVal val="339.6712"/>
                                          </p:val>
                                        </p:tav>
                                        <p:tav tm="69660">
                                          <p:val>
                                            <p:fltVal val="345.43851"/>
                                          </p:val>
                                        </p:tav>
                                        <p:tav tm="70790">
                                          <p:val>
                                            <p:fltVal val="350.58469"/>
                                          </p:val>
                                        </p:tav>
                                        <p:tav tm="71910">
                                          <p:val>
                                            <p:fltVal val="355.09189"/>
                                          </p:val>
                                        </p:tav>
                                        <p:tav tm="73030">
                                          <p:val>
                                            <p:fltVal val="358.80179"/>
                                          </p:val>
                                        </p:tav>
                                        <p:tav tm="74160">
                                          <p:val>
                                            <p:fltVal val="361.63531"/>
                                          </p:val>
                                        </p:tav>
                                        <p:tav tm="75280">
                                          <p:val>
                                            <p:fltVal val="363.345"/>
                                          </p:val>
                                        </p:tav>
                                        <p:tav tm="76400">
                                          <p:val>
                                            <p:fltVal val="363.4978"/>
                                          </p:val>
                                        </p:tav>
                                        <p:tav tm="77530">
                                          <p:val>
                                            <p:fltVal val="363.47061"/>
                                          </p:val>
                                        </p:tav>
                                        <p:tav tm="78650">
                                          <p:val>
                                            <p:fltVal val="363.38339"/>
                                          </p:val>
                                        </p:tav>
                                        <p:tav tm="79780">
                                          <p:val>
                                            <p:fltVal val="363.20349"/>
                                          </p:val>
                                        </p:tav>
                                        <p:tav tm="80900">
                                          <p:val>
                                            <p:fltVal val="362.8963"/>
                                          </p:val>
                                        </p:tav>
                                        <p:tav tm="82020">
                                          <p:val>
                                            <p:fltVal val="362.4227"/>
                                          </p:val>
                                        </p:tav>
                                        <p:tav tm="83150">
                                          <p:val>
                                            <p:fltVal val="361.7569"/>
                                          </p:val>
                                        </p:tav>
                                        <p:tav tm="84270">
                                          <p:val>
                                            <p:fltVal val="361.0874"/>
                                          </p:val>
                                        </p:tav>
                                        <p:tav tm="85390">
                                          <p:val>
                                            <p:fltVal val="360.6105"/>
                                          </p:val>
                                        </p:tav>
                                        <p:tav tm="86520">
                                          <p:val>
                                            <p:fltVal val="360.30069"/>
                                          </p:val>
                                        </p:tav>
                                        <p:tav tm="87640">
                                          <p:val>
                                            <p:fltVal val="360.1188"/>
                                          </p:val>
                                        </p:tav>
                                        <p:tav tm="88760">
                                          <p:val>
                                            <p:fltVal val="360.03021"/>
                                          </p:val>
                                        </p:tav>
                                        <p:tav tm="89890">
                                          <p:val>
                                            <p:fltVal val="360.00229"/>
                                          </p:val>
                                        </p:tav>
                                        <p:tav tm="91010">
                                          <p:val>
                                            <p:fltVal val="360"/>
                                          </p:val>
                                        </p:tav>
                                        <p:tav tm="92130">
                                          <p:val>
                                            <p:fltVal val="360"/>
                                          </p:val>
                                        </p:tav>
                                        <p:tav tm="93260">
                                          <p:val>
                                            <p:fltVal val="360"/>
                                          </p:val>
                                        </p:tav>
                                        <p:tav tm="94380">
                                          <p:val>
                                            <p:fltVal val="360"/>
                                          </p:val>
                                        </p:tav>
                                        <p:tav tm="95510">
                                          <p:val>
                                            <p:fltVal val="360"/>
                                          </p:val>
                                        </p:tav>
                                        <p:tav tm="96630">
                                          <p:val>
                                            <p:fltVal val="360"/>
                                          </p:val>
                                        </p:tav>
                                        <p:tav tm="97750">
                                          <p:val>
                                            <p:fltVal val="360"/>
                                          </p:val>
                                        </p:tav>
                                        <p:tav tm="98880">
                                          <p:val>
                                            <p:fltVal val="360"/>
                                          </p:val>
                                        </p:tav>
                                        <p:tav tm="100000">
                                          <p:val>
                                            <p:fltVal val="360"/>
                                          </p:val>
                                        </p:tav>
                                      </p:tavLst>
                                    </p:anim>
                                    <p:anim calcmode="lin" valueType="num">
                                      <p:cBhvr additive="sum">
                                        <p:cTn id="74" dur="2000" fill="hold"/>
                                        <p:tgtEl>
                                          <p:spTgt spid="5"/>
                                        </p:tgtEl>
                                        <p:attrNameLst>
                                          <p:attrName>3d.object.translation.y</p:attrName>
                                        </p:attrNameLst>
                                      </p:cBhvr>
                                      <p:tavLst>
                                        <p:tav tm="0">
                                          <p:val>
                                            <p:fltVal val="0"/>
                                          </p:val>
                                        </p:tav>
                                        <p:tav tm="1120">
                                          <p:val>
                                            <p:fltVal val="0"/>
                                          </p:val>
                                        </p:tav>
                                        <p:tav tm="2250">
                                          <p:val>
                                            <p:fltVal val="-10E-5"/>
                                          </p:val>
                                        </p:tav>
                                        <p:tav tm="3370">
                                          <p:val>
                                            <p:fltVal val="-0.0004"/>
                                          </p:val>
                                        </p:tav>
                                        <p:tav tm="4490">
                                          <p:val>
                                            <p:fltVal val="-0.0011"/>
                                          </p:val>
                                        </p:tav>
                                        <p:tav tm="5620">
                                          <p:val>
                                            <p:fltVal val="-0.0021"/>
                                          </p:val>
                                        </p:tav>
                                        <p:tav tm="6740">
                                          <p:val>
                                            <p:fltVal val="-0.0037"/>
                                          </p:val>
                                        </p:tav>
                                        <p:tav tm="7870">
                                          <p:val>
                                            <p:fltVal val="-0.0059"/>
                                          </p:val>
                                        </p:tav>
                                        <p:tav tm="8990">
                                          <p:val>
                                            <p:fltVal val="-0.0088"/>
                                          </p:val>
                                        </p:tav>
                                        <p:tav tm="10110">
                                          <p:val>
                                            <p:fltVal val="-0.0125"/>
                                          </p:val>
                                        </p:tav>
                                        <p:tav tm="11240">
                                          <p:val>
                                            <p:fltVal val="-0.0162"/>
                                          </p:val>
                                        </p:tav>
                                        <p:tav tm="12360">
                                          <p:val>
                                            <p:fltVal val="-0.0191"/>
                                          </p:val>
                                        </p:tav>
                                        <p:tav tm="13480">
                                          <p:val>
                                            <p:fltVal val="-0.0213"/>
                                          </p:val>
                                        </p:tav>
                                        <p:tav tm="14610">
                                          <p:val>
                                            <p:fltVal val="-0.0228"/>
                                          </p:val>
                                        </p:tav>
                                        <p:tav tm="15730">
                                          <p:val>
                                            <p:fltVal val="-0.0239"/>
                                          </p:val>
                                        </p:tav>
                                        <p:tav tm="16850">
                                          <p:val>
                                            <p:fltVal val="-0.0245"/>
                                          </p:val>
                                        </p:tav>
                                        <p:tav tm="17980">
                                          <p:val>
                                            <p:fltVal val="-0.0248"/>
                                          </p:val>
                                        </p:tav>
                                        <p:tav tm="19100">
                                          <p:val>
                                            <p:fltVal val="-0.0249"/>
                                          </p:val>
                                        </p:tav>
                                        <p:tav tm="20220">
                                          <p:val>
                                            <p:fltVal val="-0.0249"/>
                                          </p:val>
                                        </p:tav>
                                        <p:tav tm="21350">
                                          <p:val>
                                            <p:fltVal val="-0.0248"/>
                                          </p:val>
                                        </p:tav>
                                        <p:tav tm="22470">
                                          <p:val>
                                            <p:fltVal val="-0.0241"/>
                                          </p:val>
                                        </p:tav>
                                        <p:tav tm="23600">
                                          <p:val>
                                            <p:fltVal val="-0.022"/>
                                          </p:val>
                                        </p:tav>
                                        <p:tav tm="24720">
                                          <p:val>
                                            <p:fltVal val="-0.0179"/>
                                          </p:val>
                                        </p:tav>
                                        <p:tav tm="25840">
                                          <p:val>
                                            <p:fltVal val="-0.0113"/>
                                          </p:val>
                                        </p:tav>
                                        <p:tav tm="26970">
                                          <p:val>
                                            <p:fltVal val="-0.0013"/>
                                          </p:val>
                                        </p:tav>
                                        <p:tav tm="28090">
                                          <p:val>
                                            <p:fltVal val="0.0124"/>
                                          </p:val>
                                        </p:tav>
                                        <p:tav tm="29210">
                                          <p:val>
                                            <p:fltVal val="0.0309"/>
                                          </p:val>
                                        </p:tav>
                                        <p:tav tm="30340">
                                          <p:val>
                                            <p:fltVal val="0.0546"/>
                                          </p:val>
                                        </p:tav>
                                        <p:tav tm="31460">
                                          <p:val>
                                            <p:fltVal val="0.0842"/>
                                          </p:val>
                                        </p:tav>
                                        <p:tav tm="32580">
                                          <p:val>
                                            <p:fltVal val="0.1204"/>
                                          </p:val>
                                        </p:tav>
                                        <p:tav tm="33710">
                                          <p:val>
                                            <p:fltVal val="0.1634"/>
                                          </p:val>
                                        </p:tav>
                                        <p:tav tm="34830">
                                          <p:val>
                                            <p:fltVal val="0.2145"/>
                                          </p:val>
                                        </p:tav>
                                        <p:tav tm="35960">
                                          <p:val>
                                            <p:fltVal val="0.2711"/>
                                          </p:val>
                                        </p:tav>
                                        <p:tav tm="37080">
                                          <p:val>
                                            <p:fltVal val="0.3207"/>
                                          </p:val>
                                        </p:tav>
                                        <p:tav tm="38200">
                                          <p:val>
                                            <p:fltVal val="0.3625"/>
                                          </p:val>
                                        </p:tav>
                                        <p:tav tm="39330">
                                          <p:val>
                                            <p:fltVal val="0.3973"/>
                                          </p:val>
                                        </p:tav>
                                        <p:tav tm="40450">
                                          <p:val>
                                            <p:fltVal val="0.4256"/>
                                          </p:val>
                                        </p:tav>
                                        <p:tav tm="41570">
                                          <p:val>
                                            <p:fltVal val="0.448"/>
                                          </p:val>
                                        </p:tav>
                                        <p:tav tm="42700">
                                          <p:val>
                                            <p:fltVal val="0.4655"/>
                                          </p:val>
                                        </p:tav>
                                        <p:tav tm="43820">
                                          <p:val>
                                            <p:fltVal val="0.4786"/>
                                          </p:val>
                                        </p:tav>
                                        <p:tav tm="44940">
                                          <p:val>
                                            <p:fltVal val="0.4878"/>
                                          </p:val>
                                        </p:tav>
                                        <p:tav tm="46070">
                                          <p:val>
                                            <p:fltVal val="0.4939"/>
                                          </p:val>
                                        </p:tav>
                                        <p:tav tm="47190">
                                          <p:val>
                                            <p:fltVal val="0.4975"/>
                                          </p:val>
                                        </p:tav>
                                        <p:tav tm="48310">
                                          <p:val>
                                            <p:fltVal val="0.4993"/>
                                          </p:val>
                                        </p:tav>
                                        <p:tav tm="49440">
                                          <p:val>
                                            <p:fltVal val="0.4999"/>
                                          </p:val>
                                        </p:tav>
                                        <p:tav tm="50560">
                                          <p:val>
                                            <p:fltVal val="0.4999"/>
                                          </p:val>
                                        </p:tav>
                                        <p:tav tm="51690">
                                          <p:val>
                                            <p:fltVal val="0.4998"/>
                                          </p:val>
                                        </p:tav>
                                        <p:tav tm="52810">
                                          <p:val>
                                            <p:fltVal val="0.4988"/>
                                          </p:val>
                                        </p:tav>
                                        <p:tav tm="53930">
                                          <p:val>
                                            <p:fltVal val="0.4965"/>
                                          </p:val>
                                        </p:tav>
                                        <p:tav tm="55060">
                                          <p:val>
                                            <p:fltVal val="0.4921"/>
                                          </p:val>
                                        </p:tav>
                                        <p:tav tm="56180">
                                          <p:val>
                                            <p:fltVal val="0.485"/>
                                          </p:val>
                                        </p:tav>
                                        <p:tav tm="57300">
                                          <p:val>
                                            <p:fltVal val="0.4746"/>
                                          </p:val>
                                        </p:tav>
                                        <p:tav tm="58430">
                                          <p:val>
                                            <p:fltVal val="0.4603"/>
                                          </p:val>
                                        </p:tav>
                                        <p:tav tm="59550">
                                          <p:val>
                                            <p:fltVal val="0.4411"/>
                                          </p:val>
                                        </p:tav>
                                        <p:tav tm="60670">
                                          <p:val>
                                            <p:fltVal val="0.4169"/>
                                          </p:val>
                                        </p:tav>
                                        <p:tav tm="61800">
                                          <p:val>
                                            <p:fltVal val="0.3868"/>
                                          </p:val>
                                        </p:tav>
                                        <p:tav tm="62920">
                                          <p:val>
                                            <p:fltVal val="0.3499"/>
                                          </p:val>
                                        </p:tav>
                                        <p:tav tm="64040">
                                          <p:val>
                                            <p:fltVal val="0.306"/>
                                          </p:val>
                                        </p:tav>
                                        <p:tav tm="65170">
                                          <p:val>
                                            <p:fltVal val="0.2544"/>
                                          </p:val>
                                        </p:tav>
                                        <p:tav tm="66290">
                                          <p:val>
                                            <p:fltVal val="0.1981"/>
                                          </p:val>
                                        </p:tav>
                                        <p:tav tm="67420">
                                          <p:val>
                                            <p:fltVal val="0.1498"/>
                                          </p:val>
                                        </p:tav>
                                        <p:tav tm="68540">
                                          <p:val>
                                            <p:fltVal val="0.1087"/>
                                          </p:val>
                                        </p:tav>
                                        <p:tav tm="69660">
                                          <p:val>
                                            <p:fltVal val="0.0748"/>
                                          </p:val>
                                        </p:tav>
                                        <p:tav tm="70790">
                                          <p:val>
                                            <p:fltVal val="0.0473"/>
                                          </p:val>
                                        </p:tav>
                                        <p:tav tm="71910">
                                          <p:val>
                                            <p:fltVal val="0.0251"/>
                                          </p:val>
                                        </p:tav>
                                        <p:tav tm="73030">
                                          <p:val>
                                            <p:fltVal val="0.0082"/>
                                          </p:val>
                                        </p:tav>
                                        <p:tav tm="74160">
                                          <p:val>
                                            <p:fltVal val="-0.0044"/>
                                          </p:val>
                                        </p:tav>
                                        <p:tav tm="75280">
                                          <p:val>
                                            <p:fltVal val="-0.0134"/>
                                          </p:val>
                                        </p:tav>
                                        <p:tav tm="76400">
                                          <p:val>
                                            <p:fltVal val="-0.0192"/>
                                          </p:val>
                                        </p:tav>
                                        <p:tav tm="77530">
                                          <p:val>
                                            <p:fltVal val="-0.0227"/>
                                          </p:val>
                                        </p:tav>
                                        <p:tav tm="78650">
                                          <p:val>
                                            <p:fltVal val="-0.0244"/>
                                          </p:val>
                                        </p:tav>
                                        <p:tav tm="79780">
                                          <p:val>
                                            <p:fltVal val="-0.0249"/>
                                          </p:val>
                                        </p:tav>
                                        <p:tav tm="80900">
                                          <p:val>
                                            <p:fltVal val="-0.0249"/>
                                          </p:val>
                                        </p:tav>
                                        <p:tav tm="82020">
                                          <p:val>
                                            <p:fltVal val="-0.0244"/>
                                          </p:val>
                                        </p:tav>
                                        <p:tav tm="83150">
                                          <p:val>
                                            <p:fltVal val="-0.0219"/>
                                          </p:val>
                                        </p:tav>
                                        <p:tav tm="84270">
                                          <p:val>
                                            <p:fltVal val="-0.0156"/>
                                          </p:val>
                                        </p:tav>
                                        <p:tav tm="85390">
                                          <p:val>
                                            <p:fltVal val="-0.0039"/>
                                          </p:val>
                                        </p:tav>
                                        <p:tav tm="86520">
                                          <p:val>
                                            <p:fltVal val="0.0104"/>
                                          </p:val>
                                        </p:tav>
                                        <p:tav tm="87640">
                                          <p:val>
                                            <p:fltVal val="0.0192"/>
                                          </p:val>
                                        </p:tav>
                                        <p:tav tm="88760">
                                          <p:val>
                                            <p:fltVal val="0.0235"/>
                                          </p:val>
                                        </p:tav>
                                        <p:tav tm="89890">
                                          <p:val>
                                            <p:fltVal val="0.0248"/>
                                          </p:val>
                                        </p:tav>
                                        <p:tav tm="91010">
                                          <p:val>
                                            <p:fltVal val="0.0249"/>
                                          </p:val>
                                        </p:tav>
                                        <p:tav tm="92130">
                                          <p:val>
                                            <p:fltVal val="0.0247"/>
                                          </p:val>
                                        </p:tav>
                                        <p:tav tm="93260">
                                          <p:val>
                                            <p:fltVal val="0.0234"/>
                                          </p:val>
                                        </p:tav>
                                        <p:tav tm="94380">
                                          <p:val>
                                            <p:fltVal val="0.0202"/>
                                          </p:val>
                                        </p:tav>
                                        <p:tav tm="95510">
                                          <p:val>
                                            <p:fltVal val="0.0143"/>
                                          </p:val>
                                        </p:tav>
                                        <p:tav tm="96630">
                                          <p:val>
                                            <p:fltVal val="0.0071"/>
                                          </p:val>
                                        </p:tav>
                                        <p:tav tm="97750">
                                          <p:val>
                                            <p:fltVal val="0.0027"/>
                                          </p:val>
                                        </p:tav>
                                        <p:tav tm="98880">
                                          <p:val>
                                            <p:fltVal val="0.0007"/>
                                          </p:val>
                                        </p:tav>
                                        <p:tav tm="100000">
                                          <p:val>
                                            <p:fltVal val="0"/>
                                          </p:val>
                                        </p:tav>
                                      </p:tavLst>
                                    </p:anim>
                                    <p:anim calcmode="lin" valueType="num">
                                      <p:cBhvr additive="mult">
                                        <p:cTn id="75" dur="2000" fill="hold"/>
                                        <p:tgtEl>
                                          <p:spTgt spid="5"/>
                                        </p:tgtEl>
                                        <p:attrNameLst>
                                          <p:attrName>3d.object.scale.x</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76" dur="2000" fill="hold"/>
                                        <p:tgtEl>
                                          <p:spTgt spid="5"/>
                                        </p:tgtEl>
                                        <p:attrNameLst>
                                          <p:attrName>3d.object.scale.y</p:attrName>
                                        </p:attrNameLst>
                                      </p:cBhvr>
                                      <p:tavLst>
                                        <p:tav tm="0">
                                          <p:val>
                                            <p:fltVal val="1"/>
                                          </p:val>
                                        </p:tav>
                                        <p:tav tm="1120">
                                          <p:val>
                                            <p:fltVal val="0.9999"/>
                                          </p:val>
                                        </p:tav>
                                        <p:tav tm="2250">
                                          <p:val>
                                            <p:fltVal val="0.9994"/>
                                          </p:val>
                                        </p:tav>
                                        <p:tav tm="3370">
                                          <p:val>
                                            <p:fltVal val="0.9981"/>
                                          </p:val>
                                        </p:tav>
                                        <p:tav tm="4490">
                                          <p:val>
                                            <p:fltVal val="0.9955"/>
                                          </p:val>
                                        </p:tav>
                                        <p:tav tm="5620">
                                          <p:val>
                                            <p:fltVal val="0.9913"/>
                                          </p:val>
                                        </p:tav>
                                        <p:tav tm="6740">
                                          <p:val>
                                            <p:fltVal val="0.985"/>
                                          </p:val>
                                        </p:tav>
                                        <p:tav tm="7870">
                                          <p:val>
                                            <p:fltVal val="0.9763"/>
                                          </p:val>
                                        </p:tav>
                                        <p:tav tm="8990">
                                          <p:val>
                                            <p:fltVal val="0.9646"/>
                                          </p:val>
                                        </p:tav>
                                        <p:tav tm="10110">
                                          <p:val>
                                            <p:fltVal val="0.9497"/>
                                          </p:val>
                                        </p:tav>
                                        <p:tav tm="11240">
                                          <p:val>
                                            <p:fltVal val="0.9348"/>
                                          </p:val>
                                        </p:tav>
                                        <p:tav tm="12360">
                                          <p:val>
                                            <p:fltVal val="0.9232"/>
                                          </p:val>
                                        </p:tav>
                                        <p:tav tm="13480">
                                          <p:val>
                                            <p:fltVal val="0.9146"/>
                                          </p:val>
                                        </p:tav>
                                        <p:tav tm="14610">
                                          <p:val>
                                            <p:fltVal val="0.9084"/>
                                          </p:val>
                                        </p:tav>
                                        <p:tav tm="15730">
                                          <p:val>
                                            <p:fltVal val="0.9042"/>
                                          </p:val>
                                        </p:tav>
                                        <p:tav tm="16850">
                                          <p:val>
                                            <p:fltVal val="0.9017"/>
                                          </p:val>
                                        </p:tav>
                                        <p:tav tm="17980">
                                          <p:val>
                                            <p:fltVal val="0.9005"/>
                                          </p:val>
                                        </p:tav>
                                        <p:tav tm="19100">
                                          <p:val>
                                            <p:fltVal val="0.9"/>
                                          </p:val>
                                        </p:tav>
                                        <p:tav tm="20220">
                                          <p:val>
                                            <p:fltVal val="0.8999"/>
                                          </p:val>
                                        </p:tav>
                                        <p:tav tm="21350">
                                          <p:val>
                                            <p:fltVal val="0.9006"/>
                                          </p:val>
                                        </p:tav>
                                        <p:tav tm="22470">
                                          <p:val>
                                            <p:fltVal val="0.9046"/>
                                          </p:val>
                                        </p:tav>
                                        <p:tav tm="23600">
                                          <p:val>
                                            <p:fltVal val="0.9153"/>
                                          </p:val>
                                        </p:tav>
                                        <p:tav tm="24720">
                                          <p:val>
                                            <p:fltVal val="0.9362"/>
                                          </p:val>
                                        </p:tav>
                                        <p:tav tm="25840">
                                          <p:val>
                                            <p:fltVal val="0.9659"/>
                                          </p:val>
                                        </p:tav>
                                        <p:tav tm="26970">
                                          <p:val>
                                            <p:fltVal val="0.9858"/>
                                          </p:val>
                                        </p:tav>
                                        <p:tav tm="28090">
                                          <p:val>
                                            <p:fltVal val="0.9959"/>
                                          </p:val>
                                        </p:tav>
                                        <p:tav tm="29210">
                                          <p:val>
                                            <p:fltVal val="0.9995"/>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0.9998"/>
                                          </p:val>
                                        </p:tav>
                                        <p:tav tm="68540">
                                          <p:val>
                                            <p:fltVal val="0.9987"/>
                                          </p:val>
                                        </p:tav>
                                        <p:tav tm="69660">
                                          <p:val>
                                            <p:fltVal val="0.9955"/>
                                          </p:val>
                                        </p:tav>
                                        <p:tav tm="70790">
                                          <p:val>
                                            <p:fltVal val="0.9888"/>
                                          </p:val>
                                        </p:tav>
                                        <p:tav tm="71910">
                                          <p:val>
                                            <p:fltVal val="0.9775"/>
                                          </p:val>
                                        </p:tav>
                                        <p:tav tm="73030">
                                          <p:val>
                                            <p:fltVal val="0.9605"/>
                                          </p:val>
                                        </p:tav>
                                        <p:tav tm="74160">
                                          <p:val>
                                            <p:fltVal val="0.9385"/>
                                          </p:val>
                                        </p:tav>
                                        <p:tav tm="75280">
                                          <p:val>
                                            <p:fltVal val="0.9217"/>
                                          </p:val>
                                        </p:tav>
                                        <p:tav tm="76400">
                                          <p:val>
                                            <p:fltVal val="0.9107"/>
                                          </p:val>
                                        </p:tav>
                                        <p:tav tm="77530">
                                          <p:val>
                                            <p:fltVal val="0.9042"/>
                                          </p:val>
                                        </p:tav>
                                        <p:tav tm="78650">
                                          <p:val>
                                            <p:fltVal val="0.901"/>
                                          </p:val>
                                        </p:tav>
                                        <p:tav tm="79780">
                                          <p:val>
                                            <p:fltVal val="0.9"/>
                                          </p:val>
                                        </p:tav>
                                        <p:tav tm="80900">
                                          <p:val>
                                            <p:fltVal val="0.9"/>
                                          </p:val>
                                        </p:tav>
                                        <p:tav tm="82020">
                                          <p:val>
                                            <p:fltVal val="0.901"/>
                                          </p:val>
                                        </p:tav>
                                        <p:tav tm="83150">
                                          <p:val>
                                            <p:fltVal val="0.9061"/>
                                          </p:val>
                                        </p:tav>
                                        <p:tav tm="84270">
                                          <p:val>
                                            <p:fltVal val="0.9186"/>
                                          </p:val>
                                        </p:tav>
                                        <p:tav tm="85390">
                                          <p:val>
                                            <p:fltVal val="0.942"/>
                                          </p:val>
                                        </p:tav>
                                        <p:tav tm="86520">
                                          <p:val>
                                            <p:fltVal val="0.9709"/>
                                          </p:val>
                                        </p:tav>
                                        <p:tav tm="87640">
                                          <p:val>
                                            <p:fltVal val="0.9885"/>
                                          </p:val>
                                        </p:tav>
                                        <p:tav tm="88760">
                                          <p:val>
                                            <p:fltVal val="0.997"/>
                                          </p:val>
                                        </p:tav>
                                        <p:tav tm="89890">
                                          <p:val>
                                            <p:fltVal val="0.9997"/>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77" dur="2000" fill="hold"/>
                                        <p:tgtEl>
                                          <p:spTgt spid="5"/>
                                        </p:tgtEl>
                                        <p:attrNameLst>
                                          <p:attrName>3d.object.scale.z</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iterate type="wd">
                                    <p:tmPct val="10000"/>
                                  </p:iterate>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circle(in)">
                                      <p:cBhvr>
                                        <p:cTn id="87" dur="20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iterate type="wd">
                                    <p:tmPct val="10000"/>
                                  </p:iterate>
                                  <p:childTnLst>
                                    <p:set>
                                      <p:cBhvr>
                                        <p:cTn id="91" dur="1" fill="hold">
                                          <p:stCondLst>
                                            <p:cond delay="0"/>
                                          </p:stCondLst>
                                        </p:cTn>
                                        <p:tgtEl>
                                          <p:spTgt spid="14"/>
                                        </p:tgtEl>
                                        <p:attrNameLst>
                                          <p:attrName>style.visibility</p:attrName>
                                        </p:attrNameLst>
                                      </p:cBhvr>
                                      <p:to>
                                        <p:strVal val="visible"/>
                                      </p:to>
                                    </p:set>
                                    <p:animEffect transition="in" filter="fade">
                                      <p:cBhvr>
                                        <p:cTn id="92" dur="5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barn(inVertical)">
                                      <p:cBhvr>
                                        <p:cTn id="9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33A2ED-66FC-A246-94BA-C667E7CAE192}"/>
              </a:ext>
            </a:extLst>
          </p:cNvPr>
          <p:cNvSpPr txBox="1"/>
          <p:nvPr/>
        </p:nvSpPr>
        <p:spPr>
          <a:xfrm>
            <a:off x="3919818" y="363071"/>
            <a:ext cx="3778623" cy="646331"/>
          </a:xfrm>
          <a:prstGeom prst="rect">
            <a:avLst/>
          </a:prstGeom>
          <a:noFill/>
        </p:spPr>
        <p:txBody>
          <a:bodyPr wrap="square" rtlCol="0">
            <a:spAutoFit/>
          </a:bodyPr>
          <a:lstStyle/>
          <a:p>
            <a:r>
              <a:rPr lang="en-CA" sz="3600" dirty="0"/>
              <a:t>Time Expressions</a:t>
            </a:r>
          </a:p>
        </p:txBody>
      </p:sp>
      <p:sp>
        <p:nvSpPr>
          <p:cNvPr id="5" name="TextBox 4">
            <a:extLst>
              <a:ext uri="{FF2B5EF4-FFF2-40B4-BE49-F238E27FC236}">
                <a16:creationId xmlns:a16="http://schemas.microsoft.com/office/drawing/2014/main" id="{18FED271-EE1C-E7B7-77E6-87AD9175CA3E}"/>
              </a:ext>
            </a:extLst>
          </p:cNvPr>
          <p:cNvSpPr txBox="1"/>
          <p:nvPr/>
        </p:nvSpPr>
        <p:spPr>
          <a:xfrm>
            <a:off x="853889" y="2003612"/>
            <a:ext cx="4968688" cy="584775"/>
          </a:xfrm>
          <a:prstGeom prst="rect">
            <a:avLst/>
          </a:prstGeom>
          <a:noFill/>
        </p:spPr>
        <p:txBody>
          <a:bodyPr wrap="square" rtlCol="0">
            <a:spAutoFit/>
          </a:bodyPr>
          <a:lstStyle/>
          <a:p>
            <a:r>
              <a:rPr lang="en-CA" sz="3200" i="1" dirty="0"/>
              <a:t>today ------------------------</a:t>
            </a:r>
            <a:r>
              <a:rPr lang="en-CA" sz="3200" i="1" dirty="0">
                <a:sym typeface="Wingdings" panose="05000000000000000000" pitchFamily="2" charset="2"/>
              </a:rPr>
              <a:t></a:t>
            </a:r>
            <a:endParaRPr lang="en-CA" sz="3200" i="1" dirty="0"/>
          </a:p>
        </p:txBody>
      </p:sp>
      <p:sp>
        <p:nvSpPr>
          <p:cNvPr id="6" name="TextBox 5">
            <a:extLst>
              <a:ext uri="{FF2B5EF4-FFF2-40B4-BE49-F238E27FC236}">
                <a16:creationId xmlns:a16="http://schemas.microsoft.com/office/drawing/2014/main" id="{42414B9D-D8A6-6EAE-58B7-9BA58CDE601E}"/>
              </a:ext>
            </a:extLst>
          </p:cNvPr>
          <p:cNvSpPr txBox="1"/>
          <p:nvPr/>
        </p:nvSpPr>
        <p:spPr>
          <a:xfrm>
            <a:off x="853888" y="2680448"/>
            <a:ext cx="4968688" cy="584775"/>
          </a:xfrm>
          <a:prstGeom prst="rect">
            <a:avLst/>
          </a:prstGeom>
          <a:noFill/>
        </p:spPr>
        <p:txBody>
          <a:bodyPr wrap="square" rtlCol="0">
            <a:spAutoFit/>
          </a:bodyPr>
          <a:lstStyle/>
          <a:p>
            <a:r>
              <a:rPr lang="en-CA" sz="3200" i="1" dirty="0"/>
              <a:t>this morning ---------------</a:t>
            </a:r>
            <a:r>
              <a:rPr lang="en-CA" sz="3200" i="1" dirty="0">
                <a:sym typeface="Wingdings" panose="05000000000000000000" pitchFamily="2" charset="2"/>
              </a:rPr>
              <a:t></a:t>
            </a:r>
            <a:endParaRPr lang="en-CA" sz="3200" i="1" dirty="0"/>
          </a:p>
        </p:txBody>
      </p:sp>
      <p:sp>
        <p:nvSpPr>
          <p:cNvPr id="7" name="TextBox 6">
            <a:extLst>
              <a:ext uri="{FF2B5EF4-FFF2-40B4-BE49-F238E27FC236}">
                <a16:creationId xmlns:a16="http://schemas.microsoft.com/office/drawing/2014/main" id="{77D788DF-AB32-BC58-D6DE-717D17223431}"/>
              </a:ext>
            </a:extLst>
          </p:cNvPr>
          <p:cNvSpPr txBox="1"/>
          <p:nvPr/>
        </p:nvSpPr>
        <p:spPr>
          <a:xfrm>
            <a:off x="853887" y="3357284"/>
            <a:ext cx="4968688" cy="584775"/>
          </a:xfrm>
          <a:prstGeom prst="rect">
            <a:avLst/>
          </a:prstGeom>
          <a:noFill/>
        </p:spPr>
        <p:txBody>
          <a:bodyPr wrap="square" rtlCol="0">
            <a:spAutoFit/>
          </a:bodyPr>
          <a:lstStyle/>
          <a:p>
            <a:r>
              <a:rPr lang="en-CA" sz="3200" i="1" dirty="0"/>
              <a:t>this afternoon -------------</a:t>
            </a:r>
            <a:r>
              <a:rPr lang="en-CA" sz="3200" i="1" dirty="0">
                <a:sym typeface="Wingdings" panose="05000000000000000000" pitchFamily="2" charset="2"/>
              </a:rPr>
              <a:t></a:t>
            </a:r>
            <a:endParaRPr lang="en-CA" sz="3200" i="1" dirty="0"/>
          </a:p>
        </p:txBody>
      </p:sp>
      <p:sp>
        <p:nvSpPr>
          <p:cNvPr id="8" name="TextBox 7">
            <a:extLst>
              <a:ext uri="{FF2B5EF4-FFF2-40B4-BE49-F238E27FC236}">
                <a16:creationId xmlns:a16="http://schemas.microsoft.com/office/drawing/2014/main" id="{3069E294-9817-D8F8-0237-F21D756337CE}"/>
              </a:ext>
            </a:extLst>
          </p:cNvPr>
          <p:cNvSpPr txBox="1"/>
          <p:nvPr/>
        </p:nvSpPr>
        <p:spPr>
          <a:xfrm>
            <a:off x="853888" y="4034120"/>
            <a:ext cx="4968687" cy="584775"/>
          </a:xfrm>
          <a:prstGeom prst="rect">
            <a:avLst/>
          </a:prstGeom>
          <a:noFill/>
        </p:spPr>
        <p:txBody>
          <a:bodyPr wrap="square" rtlCol="0">
            <a:spAutoFit/>
          </a:bodyPr>
          <a:lstStyle/>
          <a:p>
            <a:r>
              <a:rPr lang="en-CA" sz="3200" i="1" dirty="0"/>
              <a:t>tonight ----------------------</a:t>
            </a:r>
            <a:r>
              <a:rPr lang="en-CA" sz="3200" i="1" dirty="0">
                <a:sym typeface="Wingdings" panose="05000000000000000000" pitchFamily="2" charset="2"/>
              </a:rPr>
              <a:t></a:t>
            </a:r>
            <a:endParaRPr lang="en-CA" sz="3200" i="1" dirty="0"/>
          </a:p>
        </p:txBody>
      </p:sp>
      <p:sp>
        <p:nvSpPr>
          <p:cNvPr id="9" name="TextBox 8">
            <a:extLst>
              <a:ext uri="{FF2B5EF4-FFF2-40B4-BE49-F238E27FC236}">
                <a16:creationId xmlns:a16="http://schemas.microsoft.com/office/drawing/2014/main" id="{87EDF5C2-E6E8-CA36-209C-4E3ECA79E9BB}"/>
              </a:ext>
            </a:extLst>
          </p:cNvPr>
          <p:cNvSpPr txBox="1"/>
          <p:nvPr/>
        </p:nvSpPr>
        <p:spPr>
          <a:xfrm>
            <a:off x="853888" y="4618895"/>
            <a:ext cx="4968686" cy="584775"/>
          </a:xfrm>
          <a:prstGeom prst="rect">
            <a:avLst/>
          </a:prstGeom>
          <a:noFill/>
        </p:spPr>
        <p:txBody>
          <a:bodyPr wrap="square" rtlCol="0">
            <a:spAutoFit/>
          </a:bodyPr>
          <a:lstStyle/>
          <a:p>
            <a:r>
              <a:rPr lang="en-CA" sz="3200" i="1" dirty="0"/>
              <a:t>this week -------------------</a:t>
            </a:r>
            <a:r>
              <a:rPr lang="en-CA" sz="3200" i="1" dirty="0">
                <a:sym typeface="Wingdings" panose="05000000000000000000" pitchFamily="2" charset="2"/>
              </a:rPr>
              <a:t></a:t>
            </a:r>
            <a:endParaRPr lang="en-CA" sz="3200" i="1" dirty="0"/>
          </a:p>
        </p:txBody>
      </p:sp>
      <p:sp>
        <p:nvSpPr>
          <p:cNvPr id="10" name="TextBox 9">
            <a:extLst>
              <a:ext uri="{FF2B5EF4-FFF2-40B4-BE49-F238E27FC236}">
                <a16:creationId xmlns:a16="http://schemas.microsoft.com/office/drawing/2014/main" id="{147017E9-9B99-4471-FB77-A13F4BA6F780}"/>
              </a:ext>
            </a:extLst>
          </p:cNvPr>
          <p:cNvSpPr txBox="1"/>
          <p:nvPr/>
        </p:nvSpPr>
        <p:spPr>
          <a:xfrm>
            <a:off x="853889" y="5203670"/>
            <a:ext cx="4968685" cy="584775"/>
          </a:xfrm>
          <a:prstGeom prst="rect">
            <a:avLst/>
          </a:prstGeom>
          <a:noFill/>
        </p:spPr>
        <p:txBody>
          <a:bodyPr wrap="square" rtlCol="0">
            <a:spAutoFit/>
          </a:bodyPr>
          <a:lstStyle/>
          <a:p>
            <a:r>
              <a:rPr lang="en-CA" sz="3200" i="1" dirty="0"/>
              <a:t>this month -----------------</a:t>
            </a:r>
            <a:r>
              <a:rPr lang="en-CA" sz="3200" i="1" dirty="0">
                <a:sym typeface="Wingdings" panose="05000000000000000000" pitchFamily="2" charset="2"/>
              </a:rPr>
              <a:t></a:t>
            </a:r>
            <a:endParaRPr lang="en-CA" sz="3200" i="1" dirty="0"/>
          </a:p>
        </p:txBody>
      </p:sp>
      <p:sp>
        <p:nvSpPr>
          <p:cNvPr id="11" name="TextBox 10">
            <a:extLst>
              <a:ext uri="{FF2B5EF4-FFF2-40B4-BE49-F238E27FC236}">
                <a16:creationId xmlns:a16="http://schemas.microsoft.com/office/drawing/2014/main" id="{4B10535D-3101-C0AF-B4D5-012D7EE3E548}"/>
              </a:ext>
            </a:extLst>
          </p:cNvPr>
          <p:cNvSpPr txBox="1"/>
          <p:nvPr/>
        </p:nvSpPr>
        <p:spPr>
          <a:xfrm>
            <a:off x="853888" y="1326776"/>
            <a:ext cx="1801906" cy="523220"/>
          </a:xfrm>
          <a:prstGeom prst="rect">
            <a:avLst/>
          </a:prstGeom>
          <a:noFill/>
        </p:spPr>
        <p:txBody>
          <a:bodyPr wrap="square" rtlCol="0">
            <a:spAutoFit/>
          </a:bodyPr>
          <a:lstStyle/>
          <a:p>
            <a:r>
              <a:rPr lang="en-CA" sz="2800" dirty="0"/>
              <a:t>Present</a:t>
            </a:r>
          </a:p>
        </p:txBody>
      </p:sp>
      <p:sp>
        <p:nvSpPr>
          <p:cNvPr id="12" name="TextBox 11">
            <a:extLst>
              <a:ext uri="{FF2B5EF4-FFF2-40B4-BE49-F238E27FC236}">
                <a16:creationId xmlns:a16="http://schemas.microsoft.com/office/drawing/2014/main" id="{44F44AE3-00A5-5701-518B-D1934CD4180E}"/>
              </a:ext>
            </a:extLst>
          </p:cNvPr>
          <p:cNvSpPr txBox="1"/>
          <p:nvPr/>
        </p:nvSpPr>
        <p:spPr>
          <a:xfrm>
            <a:off x="7877735" y="1326776"/>
            <a:ext cx="1801906" cy="523220"/>
          </a:xfrm>
          <a:prstGeom prst="rect">
            <a:avLst/>
          </a:prstGeom>
          <a:noFill/>
        </p:spPr>
        <p:txBody>
          <a:bodyPr wrap="square" rtlCol="0">
            <a:spAutoFit/>
          </a:bodyPr>
          <a:lstStyle/>
          <a:p>
            <a:r>
              <a:rPr lang="en-CA" sz="2800" dirty="0"/>
              <a:t>Past</a:t>
            </a:r>
          </a:p>
        </p:txBody>
      </p:sp>
      <p:sp>
        <p:nvSpPr>
          <p:cNvPr id="13" name="TextBox 12">
            <a:extLst>
              <a:ext uri="{FF2B5EF4-FFF2-40B4-BE49-F238E27FC236}">
                <a16:creationId xmlns:a16="http://schemas.microsoft.com/office/drawing/2014/main" id="{1BC0CE24-5102-26F1-21A0-65C24BCF90F4}"/>
              </a:ext>
            </a:extLst>
          </p:cNvPr>
          <p:cNvSpPr txBox="1"/>
          <p:nvPr/>
        </p:nvSpPr>
        <p:spPr>
          <a:xfrm>
            <a:off x="7514665" y="1936985"/>
            <a:ext cx="1999129" cy="584775"/>
          </a:xfrm>
          <a:prstGeom prst="rect">
            <a:avLst/>
          </a:prstGeom>
          <a:noFill/>
        </p:spPr>
        <p:txBody>
          <a:bodyPr wrap="square" rtlCol="0">
            <a:spAutoFit/>
          </a:bodyPr>
          <a:lstStyle/>
          <a:p>
            <a:r>
              <a:rPr lang="en-CA" sz="3200" i="1" dirty="0"/>
              <a:t>yesterday</a:t>
            </a:r>
          </a:p>
        </p:txBody>
      </p:sp>
      <p:sp>
        <p:nvSpPr>
          <p:cNvPr id="14" name="TextBox 13">
            <a:extLst>
              <a:ext uri="{FF2B5EF4-FFF2-40B4-BE49-F238E27FC236}">
                <a16:creationId xmlns:a16="http://schemas.microsoft.com/office/drawing/2014/main" id="{A5448D69-24FE-1013-CFB7-985AA0422983}"/>
              </a:ext>
            </a:extLst>
          </p:cNvPr>
          <p:cNvSpPr txBox="1"/>
          <p:nvPr/>
        </p:nvSpPr>
        <p:spPr>
          <a:xfrm>
            <a:off x="7458636" y="2680447"/>
            <a:ext cx="3547782" cy="584775"/>
          </a:xfrm>
          <a:prstGeom prst="rect">
            <a:avLst/>
          </a:prstGeom>
          <a:noFill/>
        </p:spPr>
        <p:txBody>
          <a:bodyPr wrap="square" rtlCol="0">
            <a:spAutoFit/>
          </a:bodyPr>
          <a:lstStyle/>
          <a:p>
            <a:r>
              <a:rPr lang="en-CA" sz="3200" i="1" dirty="0"/>
              <a:t>yesterday morning</a:t>
            </a:r>
          </a:p>
        </p:txBody>
      </p:sp>
      <p:sp>
        <p:nvSpPr>
          <p:cNvPr id="15" name="TextBox 14">
            <a:extLst>
              <a:ext uri="{FF2B5EF4-FFF2-40B4-BE49-F238E27FC236}">
                <a16:creationId xmlns:a16="http://schemas.microsoft.com/office/drawing/2014/main" id="{133D6ED0-F7DB-6D42-3EDF-8A663D7B0CF0}"/>
              </a:ext>
            </a:extLst>
          </p:cNvPr>
          <p:cNvSpPr txBox="1"/>
          <p:nvPr/>
        </p:nvSpPr>
        <p:spPr>
          <a:xfrm>
            <a:off x="7458636" y="3449343"/>
            <a:ext cx="3715870" cy="584775"/>
          </a:xfrm>
          <a:prstGeom prst="rect">
            <a:avLst/>
          </a:prstGeom>
          <a:noFill/>
        </p:spPr>
        <p:txBody>
          <a:bodyPr wrap="square" rtlCol="0">
            <a:spAutoFit/>
          </a:bodyPr>
          <a:lstStyle/>
          <a:p>
            <a:r>
              <a:rPr lang="en-CA" sz="3200" i="1" dirty="0"/>
              <a:t>yesterday afternoon</a:t>
            </a:r>
          </a:p>
        </p:txBody>
      </p:sp>
      <p:sp>
        <p:nvSpPr>
          <p:cNvPr id="16" name="TextBox 15">
            <a:extLst>
              <a:ext uri="{FF2B5EF4-FFF2-40B4-BE49-F238E27FC236}">
                <a16:creationId xmlns:a16="http://schemas.microsoft.com/office/drawing/2014/main" id="{125CDEB2-C2A5-07C6-6B85-A537DDAB8086}"/>
              </a:ext>
            </a:extLst>
          </p:cNvPr>
          <p:cNvSpPr txBox="1"/>
          <p:nvPr/>
        </p:nvSpPr>
        <p:spPr>
          <a:xfrm>
            <a:off x="7458635" y="4034118"/>
            <a:ext cx="1999129" cy="584775"/>
          </a:xfrm>
          <a:prstGeom prst="rect">
            <a:avLst/>
          </a:prstGeom>
          <a:noFill/>
        </p:spPr>
        <p:txBody>
          <a:bodyPr wrap="square" rtlCol="0">
            <a:spAutoFit/>
          </a:bodyPr>
          <a:lstStyle/>
          <a:p>
            <a:r>
              <a:rPr lang="en-CA" sz="3200" i="1" dirty="0"/>
              <a:t>last night</a:t>
            </a:r>
          </a:p>
        </p:txBody>
      </p:sp>
      <p:sp>
        <p:nvSpPr>
          <p:cNvPr id="17" name="TextBox 16">
            <a:extLst>
              <a:ext uri="{FF2B5EF4-FFF2-40B4-BE49-F238E27FC236}">
                <a16:creationId xmlns:a16="http://schemas.microsoft.com/office/drawing/2014/main" id="{DEFC7264-5273-3E2E-11BD-EC923ACB16F1}"/>
              </a:ext>
            </a:extLst>
          </p:cNvPr>
          <p:cNvSpPr txBox="1"/>
          <p:nvPr/>
        </p:nvSpPr>
        <p:spPr>
          <a:xfrm>
            <a:off x="7458634" y="4618894"/>
            <a:ext cx="1999129" cy="584775"/>
          </a:xfrm>
          <a:prstGeom prst="rect">
            <a:avLst/>
          </a:prstGeom>
          <a:noFill/>
        </p:spPr>
        <p:txBody>
          <a:bodyPr wrap="square" rtlCol="0">
            <a:spAutoFit/>
          </a:bodyPr>
          <a:lstStyle/>
          <a:p>
            <a:r>
              <a:rPr lang="en-CA" sz="3200" i="1" dirty="0"/>
              <a:t>last week</a:t>
            </a:r>
          </a:p>
        </p:txBody>
      </p:sp>
      <p:sp>
        <p:nvSpPr>
          <p:cNvPr id="18" name="TextBox 17">
            <a:extLst>
              <a:ext uri="{FF2B5EF4-FFF2-40B4-BE49-F238E27FC236}">
                <a16:creationId xmlns:a16="http://schemas.microsoft.com/office/drawing/2014/main" id="{A7AB4789-6EEB-D5F1-3C49-FF9F80860CA3}"/>
              </a:ext>
            </a:extLst>
          </p:cNvPr>
          <p:cNvSpPr txBox="1"/>
          <p:nvPr/>
        </p:nvSpPr>
        <p:spPr>
          <a:xfrm>
            <a:off x="7510182" y="5203668"/>
            <a:ext cx="2642347" cy="584775"/>
          </a:xfrm>
          <a:prstGeom prst="rect">
            <a:avLst/>
          </a:prstGeom>
          <a:noFill/>
        </p:spPr>
        <p:txBody>
          <a:bodyPr wrap="square" rtlCol="0">
            <a:spAutoFit/>
          </a:bodyPr>
          <a:lstStyle/>
          <a:p>
            <a:r>
              <a:rPr lang="en-CA" sz="3200" i="1" dirty="0"/>
              <a:t>last month</a:t>
            </a:r>
          </a:p>
        </p:txBody>
      </p:sp>
    </p:spTree>
    <p:custDataLst>
      <p:tags r:id="rId1"/>
    </p:custDataLst>
    <p:extLst>
      <p:ext uri="{BB962C8B-B14F-4D97-AF65-F5344CB8AC3E}">
        <p14:creationId xmlns:p14="http://schemas.microsoft.com/office/powerpoint/2010/main" val="3511250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type="lt">
                                    <p:tmPct val="10000"/>
                                  </p:iterate>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iterate type="lt">
                                    <p:tmPct val="10000"/>
                                  </p:iterate>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iterate type="lt">
                                    <p:tmPct val="10000"/>
                                  </p:iterate>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iterate type="lt">
                                    <p:tmPct val="10000"/>
                                  </p:iterate>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iterate type="lt">
                                    <p:tmPct val="10000"/>
                                  </p:iterate>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iterate type="lt">
                                    <p:tmPct val="10000"/>
                                  </p:iterate>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iterate type="lt">
                                    <p:tmPct val="10000"/>
                                  </p:iterate>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iterate type="lt">
                                    <p:tmPct val="10000"/>
                                  </p:iterate>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iterate type="lt">
                                    <p:tmPct val="10000"/>
                                  </p:iterate>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36CF34-34BA-B17D-7C05-5CC2EAC2BC72}"/>
              </a:ext>
            </a:extLst>
          </p:cNvPr>
          <p:cNvSpPr txBox="1"/>
          <p:nvPr/>
        </p:nvSpPr>
        <p:spPr>
          <a:xfrm>
            <a:off x="3906371" y="679076"/>
            <a:ext cx="4007223" cy="646331"/>
          </a:xfrm>
          <a:prstGeom prst="rect">
            <a:avLst/>
          </a:prstGeom>
          <a:noFill/>
        </p:spPr>
        <p:txBody>
          <a:bodyPr wrap="square" rtlCol="0">
            <a:spAutoFit/>
          </a:bodyPr>
          <a:lstStyle/>
          <a:p>
            <a:r>
              <a:rPr lang="en-CA" sz="3600" dirty="0"/>
              <a:t>Yes/No Questions</a:t>
            </a:r>
          </a:p>
        </p:txBody>
      </p:sp>
      <p:sp>
        <p:nvSpPr>
          <p:cNvPr id="5" name="TextBox 4">
            <a:extLst>
              <a:ext uri="{FF2B5EF4-FFF2-40B4-BE49-F238E27FC236}">
                <a16:creationId xmlns:a16="http://schemas.microsoft.com/office/drawing/2014/main" id="{B1A34206-228C-C18D-C20A-6F90E86CADAF}"/>
              </a:ext>
            </a:extLst>
          </p:cNvPr>
          <p:cNvSpPr txBox="1"/>
          <p:nvPr/>
        </p:nvSpPr>
        <p:spPr>
          <a:xfrm>
            <a:off x="1042148" y="1594024"/>
            <a:ext cx="2776817" cy="523220"/>
          </a:xfrm>
          <a:prstGeom prst="rect">
            <a:avLst/>
          </a:prstGeom>
          <a:noFill/>
        </p:spPr>
        <p:txBody>
          <a:bodyPr wrap="square" rtlCol="0">
            <a:spAutoFit/>
          </a:bodyPr>
          <a:lstStyle/>
          <a:p>
            <a:r>
              <a:rPr lang="en-CA" sz="2800" i="1" dirty="0"/>
              <a:t>Be (past form)</a:t>
            </a:r>
          </a:p>
        </p:txBody>
      </p:sp>
      <p:sp>
        <p:nvSpPr>
          <p:cNvPr id="6" name="TextBox 5">
            <a:extLst>
              <a:ext uri="{FF2B5EF4-FFF2-40B4-BE49-F238E27FC236}">
                <a16:creationId xmlns:a16="http://schemas.microsoft.com/office/drawing/2014/main" id="{ACEEE918-1475-76D6-5FF7-6ADD174320A8}"/>
              </a:ext>
            </a:extLst>
          </p:cNvPr>
          <p:cNvSpPr txBox="1"/>
          <p:nvPr/>
        </p:nvSpPr>
        <p:spPr>
          <a:xfrm>
            <a:off x="4130974" y="1592373"/>
            <a:ext cx="1515034" cy="523220"/>
          </a:xfrm>
          <a:prstGeom prst="rect">
            <a:avLst/>
          </a:prstGeom>
          <a:noFill/>
        </p:spPr>
        <p:txBody>
          <a:bodyPr wrap="square" rtlCol="0">
            <a:spAutoFit/>
          </a:bodyPr>
          <a:lstStyle/>
          <a:p>
            <a:r>
              <a:rPr lang="en-CA" sz="2800" i="1" dirty="0"/>
              <a:t>subject</a:t>
            </a:r>
          </a:p>
        </p:txBody>
      </p:sp>
      <p:pic>
        <p:nvPicPr>
          <p:cNvPr id="8" name="Graphic 7" descr="Add with solid fill">
            <a:extLst>
              <a:ext uri="{FF2B5EF4-FFF2-40B4-BE49-F238E27FC236}">
                <a16:creationId xmlns:a16="http://schemas.microsoft.com/office/drawing/2014/main" id="{A6159B82-B04C-7660-023E-0B1C11F405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89513" y="1583844"/>
            <a:ext cx="533400" cy="533400"/>
          </a:xfrm>
          <a:prstGeom prst="rect">
            <a:avLst/>
          </a:prstGeom>
        </p:spPr>
      </p:pic>
      <p:sp>
        <p:nvSpPr>
          <p:cNvPr id="9" name="TextBox 8">
            <a:extLst>
              <a:ext uri="{FF2B5EF4-FFF2-40B4-BE49-F238E27FC236}">
                <a16:creationId xmlns:a16="http://schemas.microsoft.com/office/drawing/2014/main" id="{CEFC9926-58BE-CC73-5738-C626B96A2107}"/>
              </a:ext>
            </a:extLst>
          </p:cNvPr>
          <p:cNvSpPr txBox="1"/>
          <p:nvPr/>
        </p:nvSpPr>
        <p:spPr>
          <a:xfrm>
            <a:off x="1615595" y="2281208"/>
            <a:ext cx="1169895" cy="584775"/>
          </a:xfrm>
          <a:prstGeom prst="rect">
            <a:avLst/>
          </a:prstGeom>
          <a:noFill/>
        </p:spPr>
        <p:txBody>
          <a:bodyPr wrap="square" rtlCol="0">
            <a:spAutoFit/>
          </a:bodyPr>
          <a:lstStyle/>
          <a:p>
            <a:r>
              <a:rPr lang="en-CA" sz="3200" dirty="0"/>
              <a:t>Were</a:t>
            </a:r>
            <a:r>
              <a:rPr lang="en-CA" dirty="0"/>
              <a:t> </a:t>
            </a:r>
          </a:p>
        </p:txBody>
      </p:sp>
      <p:sp>
        <p:nvSpPr>
          <p:cNvPr id="10" name="TextBox 9">
            <a:extLst>
              <a:ext uri="{FF2B5EF4-FFF2-40B4-BE49-F238E27FC236}">
                <a16:creationId xmlns:a16="http://schemas.microsoft.com/office/drawing/2014/main" id="{80BD681B-B30A-DEEF-D691-93D6A5C6E88D}"/>
              </a:ext>
            </a:extLst>
          </p:cNvPr>
          <p:cNvSpPr txBox="1"/>
          <p:nvPr/>
        </p:nvSpPr>
        <p:spPr>
          <a:xfrm>
            <a:off x="4226861" y="2289834"/>
            <a:ext cx="1169895" cy="584775"/>
          </a:xfrm>
          <a:prstGeom prst="rect">
            <a:avLst/>
          </a:prstGeom>
          <a:noFill/>
        </p:spPr>
        <p:txBody>
          <a:bodyPr wrap="square" rtlCol="0">
            <a:spAutoFit/>
          </a:bodyPr>
          <a:lstStyle/>
          <a:p>
            <a:r>
              <a:rPr lang="en-CA" sz="3200" dirty="0"/>
              <a:t>they</a:t>
            </a:r>
            <a:r>
              <a:rPr lang="en-CA" dirty="0"/>
              <a:t> </a:t>
            </a:r>
          </a:p>
        </p:txBody>
      </p:sp>
      <p:sp>
        <p:nvSpPr>
          <p:cNvPr id="11" name="TextBox 10">
            <a:extLst>
              <a:ext uri="{FF2B5EF4-FFF2-40B4-BE49-F238E27FC236}">
                <a16:creationId xmlns:a16="http://schemas.microsoft.com/office/drawing/2014/main" id="{A7A7EB4F-9631-AD9A-713E-E5201AFC54E0}"/>
              </a:ext>
            </a:extLst>
          </p:cNvPr>
          <p:cNvSpPr txBox="1"/>
          <p:nvPr/>
        </p:nvSpPr>
        <p:spPr>
          <a:xfrm>
            <a:off x="5806398" y="2281209"/>
            <a:ext cx="4085665" cy="584775"/>
          </a:xfrm>
          <a:prstGeom prst="rect">
            <a:avLst/>
          </a:prstGeom>
          <a:noFill/>
        </p:spPr>
        <p:txBody>
          <a:bodyPr wrap="square" rtlCol="0">
            <a:spAutoFit/>
          </a:bodyPr>
          <a:lstStyle/>
          <a:p>
            <a:r>
              <a:rPr lang="en-CA" sz="3200" dirty="0"/>
              <a:t>at the gym yesterday?</a:t>
            </a:r>
            <a:r>
              <a:rPr lang="en-CA" dirty="0"/>
              <a:t> </a:t>
            </a:r>
          </a:p>
        </p:txBody>
      </p:sp>
      <p:sp>
        <p:nvSpPr>
          <p:cNvPr id="13" name="TextBox 12">
            <a:extLst>
              <a:ext uri="{FF2B5EF4-FFF2-40B4-BE49-F238E27FC236}">
                <a16:creationId xmlns:a16="http://schemas.microsoft.com/office/drawing/2014/main" id="{00607111-8455-067D-59F0-74408AD6E614}"/>
              </a:ext>
            </a:extLst>
          </p:cNvPr>
          <p:cNvSpPr txBox="1"/>
          <p:nvPr/>
        </p:nvSpPr>
        <p:spPr>
          <a:xfrm>
            <a:off x="5806398" y="3025440"/>
            <a:ext cx="2313137" cy="923330"/>
          </a:xfrm>
          <a:prstGeom prst="rect">
            <a:avLst/>
          </a:prstGeom>
          <a:noFill/>
        </p:spPr>
        <p:txBody>
          <a:bodyPr wrap="square" rtlCol="0">
            <a:spAutoFit/>
          </a:bodyPr>
          <a:lstStyle/>
          <a:p>
            <a:r>
              <a:rPr lang="en-CA" dirty="0"/>
              <a:t>Yes, they were.</a:t>
            </a:r>
          </a:p>
          <a:p>
            <a:r>
              <a:rPr lang="en-CA" dirty="0"/>
              <a:t>Or</a:t>
            </a:r>
          </a:p>
          <a:p>
            <a:r>
              <a:rPr lang="en-CA" dirty="0"/>
              <a:t>No, they weren’t.</a:t>
            </a:r>
          </a:p>
        </p:txBody>
      </p:sp>
      <mc:AlternateContent xmlns:mc="http://schemas.openxmlformats.org/markup-compatibility/2006">
        <mc:Choice xmlns:am3d="http://schemas.microsoft.com/office/drawing/2017/model3d" Requires="am3d">
          <p:graphicFrame>
            <p:nvGraphicFramePr>
              <p:cNvPr id="14" name="3D Model 13" descr="Green checkmark">
                <a:extLst>
                  <a:ext uri="{FF2B5EF4-FFF2-40B4-BE49-F238E27FC236}">
                    <a16:creationId xmlns:a16="http://schemas.microsoft.com/office/drawing/2014/main" id="{F548EC8C-3AAF-82D6-A7AE-CC22E43E9E3B}"/>
                  </a:ext>
                </a:extLst>
              </p:cNvPr>
              <p:cNvGraphicFramePr>
                <a:graphicFrameLocks noChangeAspect="1"/>
              </p:cNvGraphicFramePr>
              <p:nvPr>
                <p:extLst>
                  <p:ext uri="{D42A27DB-BD31-4B8C-83A1-F6EECF244321}">
                    <p14:modId xmlns:p14="http://schemas.microsoft.com/office/powerpoint/2010/main" val="2069265661"/>
                  </p:ext>
                </p:extLst>
              </p:nvPr>
            </p:nvGraphicFramePr>
            <p:xfrm>
              <a:off x="7557941" y="2987748"/>
              <a:ext cx="561594" cy="529174"/>
            </p:xfrm>
            <a:graphic>
              <a:graphicData uri="http://schemas.microsoft.com/office/drawing/2017/model3d">
                <am3d:model3d r:embed="rId6">
                  <am3d:spPr>
                    <a:xfrm>
                      <a:off x="0" y="0"/>
                      <a:ext cx="561594" cy="529174"/>
                    </a:xfrm>
                    <a:prstGeom prst="rect">
                      <a:avLst/>
                    </a:prstGeom>
                  </am3d:spPr>
                  <am3d:camera>
                    <am3d:pos x="0" y="0" z="65636637"/>
                    <am3d:up dx="0" dy="36000000" dz="0"/>
                    <am3d:lookAt x="0" y="0" z="0"/>
                    <am3d:perspective fov="2700000"/>
                  </am3d:camera>
                  <am3d:trans>
                    <am3d:meterPerModelUnit n="206523" d="1000000"/>
                    <am3d:preTrans dx="0" dy="-14800077" dz="0"/>
                    <am3d:scale>
                      <am3d:sx n="1000000" d="1000000"/>
                      <am3d:sy n="1000000" d="1000000"/>
                      <am3d:sz n="1000000" d="1000000"/>
                    </am3d:scale>
                    <am3d:rot ax="-157760" ay="2670065" az="-110620"/>
                    <am3d:postTrans dx="0" dy="0" dz="0"/>
                  </am3d:trans>
                  <am3d:raster rName="Office3DRenderer" rVer="16.0.8326">
                    <am3d:blip r:embed="rId7"/>
                  </am3d:raster>
                  <am3d:objViewport viewportSz="70981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4" name="3D Model 13" descr="Green checkmark">
                <a:extLst>
                  <a:ext uri="{FF2B5EF4-FFF2-40B4-BE49-F238E27FC236}">
                    <a16:creationId xmlns:a16="http://schemas.microsoft.com/office/drawing/2014/main" id="{F548EC8C-3AAF-82D6-A7AE-CC22E43E9E3B}"/>
                  </a:ext>
                </a:extLst>
              </p:cNvPr>
              <p:cNvPicPr>
                <a:picLocks noGrp="1" noRot="1" noChangeAspect="1" noMove="1" noResize="1" noEditPoints="1" noAdjustHandles="1" noChangeArrowheads="1" noChangeShapeType="1" noCrop="1"/>
              </p:cNvPicPr>
              <p:nvPr/>
            </p:nvPicPr>
            <p:blipFill>
              <a:blip r:embed="rId7"/>
              <a:stretch>
                <a:fillRect/>
              </a:stretch>
            </p:blipFill>
            <p:spPr>
              <a:xfrm>
                <a:off x="7557941" y="2987748"/>
                <a:ext cx="561594" cy="529174"/>
              </a:xfrm>
              <a:prstGeom prst="rect">
                <a:avLst/>
              </a:prstGeom>
            </p:spPr>
          </p:pic>
        </mc:Fallback>
      </mc:AlternateContent>
      <p:pic>
        <p:nvPicPr>
          <p:cNvPr id="15" name="Picture 14" descr="A cartoon of men exercising with weights&#10;&#10;AI-generated content may be incorrect.">
            <a:extLst>
              <a:ext uri="{FF2B5EF4-FFF2-40B4-BE49-F238E27FC236}">
                <a16:creationId xmlns:a16="http://schemas.microsoft.com/office/drawing/2014/main" id="{30EE3893-7DC4-729B-0480-5E34D64C0735}"/>
              </a:ext>
            </a:extLst>
          </p:cNvPr>
          <p:cNvPicPr>
            <a:picLocks noChangeAspect="1"/>
          </p:cNvPicPr>
          <p:nvPr/>
        </p:nvPicPr>
        <p:blipFill>
          <a:blip r:embed="rId8"/>
          <a:stretch>
            <a:fillRect/>
          </a:stretch>
        </p:blipFill>
        <p:spPr>
          <a:xfrm>
            <a:off x="4010152" y="2993833"/>
            <a:ext cx="1731156" cy="11541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a:extLst>
              <a:ext uri="{FF2B5EF4-FFF2-40B4-BE49-F238E27FC236}">
                <a16:creationId xmlns:a16="http://schemas.microsoft.com/office/drawing/2014/main" id="{FCD6220B-495E-6626-C182-49BE70A86628}"/>
              </a:ext>
            </a:extLst>
          </p:cNvPr>
          <p:cNvSpPr txBox="1"/>
          <p:nvPr/>
        </p:nvSpPr>
        <p:spPr>
          <a:xfrm>
            <a:off x="1745584" y="4498114"/>
            <a:ext cx="1169895" cy="584775"/>
          </a:xfrm>
          <a:prstGeom prst="rect">
            <a:avLst/>
          </a:prstGeom>
          <a:noFill/>
        </p:spPr>
        <p:txBody>
          <a:bodyPr wrap="square" rtlCol="0">
            <a:spAutoFit/>
          </a:bodyPr>
          <a:lstStyle/>
          <a:p>
            <a:r>
              <a:rPr lang="en-CA" sz="3200" dirty="0"/>
              <a:t>Was</a:t>
            </a:r>
            <a:r>
              <a:rPr lang="en-CA" dirty="0"/>
              <a:t> </a:t>
            </a:r>
          </a:p>
        </p:txBody>
      </p:sp>
      <p:sp>
        <p:nvSpPr>
          <p:cNvPr id="17" name="TextBox 16">
            <a:extLst>
              <a:ext uri="{FF2B5EF4-FFF2-40B4-BE49-F238E27FC236}">
                <a16:creationId xmlns:a16="http://schemas.microsoft.com/office/drawing/2014/main" id="{95790C89-75D6-090C-E310-EE619B7CDCFF}"/>
              </a:ext>
            </a:extLst>
          </p:cNvPr>
          <p:cNvSpPr txBox="1"/>
          <p:nvPr/>
        </p:nvSpPr>
        <p:spPr>
          <a:xfrm>
            <a:off x="4162938" y="4543035"/>
            <a:ext cx="1297739" cy="584775"/>
          </a:xfrm>
          <a:prstGeom prst="rect">
            <a:avLst/>
          </a:prstGeom>
          <a:noFill/>
        </p:spPr>
        <p:txBody>
          <a:bodyPr wrap="square" rtlCol="0">
            <a:spAutoFit/>
          </a:bodyPr>
          <a:lstStyle/>
          <a:p>
            <a:r>
              <a:rPr lang="en-CA" sz="3200" dirty="0"/>
              <a:t>Olena</a:t>
            </a:r>
            <a:r>
              <a:rPr lang="en-CA" dirty="0"/>
              <a:t> </a:t>
            </a:r>
          </a:p>
        </p:txBody>
      </p:sp>
      <p:sp>
        <p:nvSpPr>
          <p:cNvPr id="18" name="TextBox 17">
            <a:extLst>
              <a:ext uri="{FF2B5EF4-FFF2-40B4-BE49-F238E27FC236}">
                <a16:creationId xmlns:a16="http://schemas.microsoft.com/office/drawing/2014/main" id="{EEAB950B-5F19-5002-2E60-759F1D7025E0}"/>
              </a:ext>
            </a:extLst>
          </p:cNvPr>
          <p:cNvSpPr txBox="1"/>
          <p:nvPr/>
        </p:nvSpPr>
        <p:spPr>
          <a:xfrm>
            <a:off x="5859409" y="4543035"/>
            <a:ext cx="5453757" cy="584775"/>
          </a:xfrm>
          <a:prstGeom prst="rect">
            <a:avLst/>
          </a:prstGeom>
          <a:noFill/>
        </p:spPr>
        <p:txBody>
          <a:bodyPr wrap="square" rtlCol="0">
            <a:spAutoFit/>
          </a:bodyPr>
          <a:lstStyle/>
          <a:p>
            <a:r>
              <a:rPr lang="en-CA" sz="3200" dirty="0"/>
              <a:t>at the coffee shop last night?</a:t>
            </a:r>
            <a:r>
              <a:rPr lang="en-CA" dirty="0"/>
              <a:t> </a:t>
            </a:r>
          </a:p>
        </p:txBody>
      </p:sp>
      <p:pic>
        <p:nvPicPr>
          <p:cNvPr id="19" name="Picture 18" descr="A group of people sitting at a table&#10;&#10;AI-generated content may be incorrect.">
            <a:extLst>
              <a:ext uri="{FF2B5EF4-FFF2-40B4-BE49-F238E27FC236}">
                <a16:creationId xmlns:a16="http://schemas.microsoft.com/office/drawing/2014/main" id="{187520EE-5F79-54FA-01AD-E037278FE28D}"/>
              </a:ext>
            </a:extLst>
          </p:cNvPr>
          <p:cNvPicPr>
            <a:picLocks noChangeAspect="1"/>
          </p:cNvPicPr>
          <p:nvPr/>
        </p:nvPicPr>
        <p:blipFill>
          <a:blip r:embed="rId9"/>
          <a:stretch>
            <a:fillRect/>
          </a:stretch>
        </p:blipFill>
        <p:spPr>
          <a:xfrm>
            <a:off x="4179087" y="5127810"/>
            <a:ext cx="1265440" cy="1265440"/>
          </a:xfrm>
          <a:prstGeom prst="rect">
            <a:avLst/>
          </a:prstGeom>
          <a:ln>
            <a:noFill/>
          </a:ln>
          <a:effectLst>
            <a:softEdge rad="112500"/>
          </a:effectLst>
        </p:spPr>
      </p:pic>
      <p:sp>
        <p:nvSpPr>
          <p:cNvPr id="20" name="TextBox 19">
            <a:extLst>
              <a:ext uri="{FF2B5EF4-FFF2-40B4-BE49-F238E27FC236}">
                <a16:creationId xmlns:a16="http://schemas.microsoft.com/office/drawing/2014/main" id="{C6D8B378-846A-06F7-29D0-9FB43FA8527B}"/>
              </a:ext>
            </a:extLst>
          </p:cNvPr>
          <p:cNvSpPr txBox="1"/>
          <p:nvPr/>
        </p:nvSpPr>
        <p:spPr>
          <a:xfrm>
            <a:off x="5859409" y="5193973"/>
            <a:ext cx="2313137" cy="923330"/>
          </a:xfrm>
          <a:prstGeom prst="rect">
            <a:avLst/>
          </a:prstGeom>
          <a:noFill/>
        </p:spPr>
        <p:txBody>
          <a:bodyPr wrap="square" rtlCol="0">
            <a:spAutoFit/>
          </a:bodyPr>
          <a:lstStyle/>
          <a:p>
            <a:r>
              <a:rPr lang="en-CA" dirty="0"/>
              <a:t>Yes, she was.</a:t>
            </a:r>
          </a:p>
          <a:p>
            <a:r>
              <a:rPr lang="en-CA" dirty="0"/>
              <a:t>Or</a:t>
            </a:r>
          </a:p>
          <a:p>
            <a:r>
              <a:rPr lang="en-CA" dirty="0"/>
              <a:t>No, she wasn’t.</a:t>
            </a:r>
          </a:p>
        </p:txBody>
      </p:sp>
      <mc:AlternateContent xmlns:mc="http://schemas.openxmlformats.org/markup-compatibility/2006">
        <mc:Choice xmlns:am3d="http://schemas.microsoft.com/office/drawing/2017/model3d" Requires="am3d">
          <p:graphicFrame>
            <p:nvGraphicFramePr>
              <p:cNvPr id="21" name="3D Model 20" descr="Green checkmark">
                <a:extLst>
                  <a:ext uri="{FF2B5EF4-FFF2-40B4-BE49-F238E27FC236}">
                    <a16:creationId xmlns:a16="http://schemas.microsoft.com/office/drawing/2014/main" id="{9C682914-0EBF-90EF-82A6-47D97D9090EB}"/>
                  </a:ext>
                </a:extLst>
              </p:cNvPr>
              <p:cNvGraphicFramePr>
                <a:graphicFrameLocks noChangeAspect="1"/>
              </p:cNvGraphicFramePr>
              <p:nvPr>
                <p:extLst>
                  <p:ext uri="{D42A27DB-BD31-4B8C-83A1-F6EECF244321}">
                    <p14:modId xmlns:p14="http://schemas.microsoft.com/office/powerpoint/2010/main" val="265118900"/>
                  </p:ext>
                </p:extLst>
              </p:nvPr>
            </p:nvGraphicFramePr>
            <p:xfrm>
              <a:off x="7340435" y="5096647"/>
              <a:ext cx="561594" cy="529174"/>
            </p:xfrm>
            <a:graphic>
              <a:graphicData uri="http://schemas.microsoft.com/office/drawing/2017/model3d">
                <am3d:model3d r:embed="rId6">
                  <am3d:spPr>
                    <a:xfrm>
                      <a:off x="0" y="0"/>
                      <a:ext cx="561594" cy="529174"/>
                    </a:xfrm>
                    <a:prstGeom prst="rect">
                      <a:avLst/>
                    </a:prstGeom>
                  </am3d:spPr>
                  <am3d:camera>
                    <am3d:pos x="0" y="0" z="65636637"/>
                    <am3d:up dx="0" dy="36000000" dz="0"/>
                    <am3d:lookAt x="0" y="0" z="0"/>
                    <am3d:perspective fov="2700000"/>
                  </am3d:camera>
                  <am3d:trans>
                    <am3d:meterPerModelUnit n="206523" d="1000000"/>
                    <am3d:preTrans dx="0" dy="-14800077" dz="0"/>
                    <am3d:scale>
                      <am3d:sx n="1000000" d="1000000"/>
                      <am3d:sy n="1000000" d="1000000"/>
                      <am3d:sz n="1000000" d="1000000"/>
                    </am3d:scale>
                    <am3d:rot ax="-157760" ay="2670065" az="-110620"/>
                    <am3d:postTrans dx="0" dy="0" dz="0"/>
                  </am3d:trans>
                  <am3d:raster rName="Office3DRenderer" rVer="16.0.8326">
                    <am3d:blip r:embed="rId7"/>
                  </am3d:raster>
                  <am3d:objViewport viewportSz="70981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1" name="3D Model 20" descr="Green checkmark">
                <a:extLst>
                  <a:ext uri="{FF2B5EF4-FFF2-40B4-BE49-F238E27FC236}">
                    <a16:creationId xmlns:a16="http://schemas.microsoft.com/office/drawing/2014/main" id="{9C682914-0EBF-90EF-82A6-47D97D9090EB}"/>
                  </a:ext>
                </a:extLst>
              </p:cNvPr>
              <p:cNvPicPr>
                <a:picLocks noGrp="1" noRot="1" noChangeAspect="1" noMove="1" noResize="1" noEditPoints="1" noAdjustHandles="1" noChangeArrowheads="1" noChangeShapeType="1" noCrop="1"/>
              </p:cNvPicPr>
              <p:nvPr/>
            </p:nvPicPr>
            <p:blipFill>
              <a:blip r:embed="rId7"/>
              <a:stretch>
                <a:fillRect/>
              </a:stretch>
            </p:blipFill>
            <p:spPr>
              <a:xfrm>
                <a:off x="7340435" y="5096647"/>
                <a:ext cx="561594" cy="529174"/>
              </a:xfrm>
              <a:prstGeom prst="rect">
                <a:avLst/>
              </a:prstGeom>
            </p:spPr>
          </p:pic>
        </mc:Fallback>
      </mc:AlternateContent>
    </p:spTree>
    <p:custDataLst>
      <p:tags r:id="rId1"/>
    </p:custDataLst>
    <p:extLst>
      <p:ext uri="{BB962C8B-B14F-4D97-AF65-F5344CB8AC3E}">
        <p14:creationId xmlns:p14="http://schemas.microsoft.com/office/powerpoint/2010/main" val="36751605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60" presetClass="entr" presetSubtype="128"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additive="sum">
                                        <p:cTn id="53" dur="1000" fill="hold"/>
                                        <p:tgtEl>
                                          <p:spTgt spid="14"/>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54" dur="1000" fill="hold"/>
                                        <p:tgtEl>
                                          <p:spTgt spid="14"/>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55" dur="1000" fill="hold"/>
                                        <p:tgtEl>
                                          <p:spTgt spid="14"/>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56" dur="1000" fill="hold"/>
                                        <p:tgtEl>
                                          <p:spTgt spid="14"/>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60" presetClass="entr" presetSubtype="128"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1000"/>
                                        <p:tgtEl>
                                          <p:spTgt spid="21"/>
                                        </p:tgtEl>
                                      </p:cBhvr>
                                    </p:animEffect>
                                    <p:anim calcmode="lin" valueType="num">
                                      <p:cBhvr additive="sum">
                                        <p:cTn id="87" dur="1000" fill="hold"/>
                                        <p:tgtEl>
                                          <p:spTgt spid="21"/>
                                        </p:tgtEl>
                                        <p:attrNameLst>
                                          <p:attrName>3d.view.rotation.y</p:attrName>
                                        </p:attrNameLst>
                                      </p:cBhvr>
                                      <p:tavLst>
                                        <p:tav tm="0">
                                          <p:val>
                                            <p:fltVal val="-20"/>
                                          </p:val>
                                        </p:tav>
                                        <p:tav tm="3330">
                                          <p:val>
                                            <p:fltVal val="-19.9349"/>
                                          </p:val>
                                        </p:tav>
                                        <p:tav tm="6660">
                                          <p:val>
                                            <p:fltVal val="-19.7456"/>
                                          </p:val>
                                        </p:tav>
                                        <p:tav tm="9990">
                                          <p:val>
                                            <p:fltVal val="-19.441"/>
                                          </p:val>
                                        </p:tav>
                                        <p:tav tm="13320">
                                          <p:val>
                                            <p:fltVal val="-19.0299"/>
                                          </p:val>
                                        </p:tav>
                                        <p:tav tm="16650">
                                          <p:val>
                                            <p:fltVal val="-18.5212"/>
                                          </p:val>
                                        </p:tav>
                                        <p:tav tm="19970">
                                          <p:val>
                                            <p:fltVal val="-17.9257"/>
                                          </p:val>
                                        </p:tav>
                                        <p:tav tm="23290">
                                          <p:val>
                                            <p:fltVal val="-17.2507"/>
                                          </p:val>
                                        </p:tav>
                                        <p:tav tm="26620">
                                          <p:val>
                                            <p:fltVal val="-16.5027"/>
                                          </p:val>
                                        </p:tav>
                                        <p:tav tm="29950">
                                          <p:val>
                                            <p:fltVal val="-15.6925"/>
                                          </p:val>
                                        </p:tav>
                                        <p:tav tm="33280">
                                          <p:val>
                                            <p:fltVal val="-14.829"/>
                                          </p:val>
                                        </p:tav>
                                        <p:tav tm="36610">
                                          <p:val>
                                            <p:fltVal val="-13.9209"/>
                                          </p:val>
                                        </p:tav>
                                        <p:tav tm="39940">
                                          <p:val>
                                            <p:fltVal val="-12.9772"/>
                                          </p:val>
                                        </p:tav>
                                        <p:tav tm="43270">
                                          <p:val>
                                            <p:fltVal val="-12.0068"/>
                                          </p:val>
                                        </p:tav>
                                        <p:tav tm="46600">
                                          <p:val>
                                            <p:fltVal val="-11.0184"/>
                                          </p:val>
                                        </p:tav>
                                        <p:tav tm="49930">
                                          <p:val>
                                            <p:fltVal val="-10.0209"/>
                                          </p:val>
                                        </p:tav>
                                        <p:tav tm="53250">
                                          <p:val>
                                            <p:fltVal val="-9.0263"/>
                                          </p:val>
                                        </p:tav>
                                        <p:tav tm="56580">
                                          <p:val>
                                            <p:fltVal val="-8.0373"/>
                                          </p:val>
                                        </p:tav>
                                        <p:tav tm="59900">
                                          <p:val>
                                            <p:fltVal val="-7.0688"/>
                                          </p:val>
                                        </p:tav>
                                        <p:tav tm="63220">
                                          <p:val>
                                            <p:fltVal val="-6.1264"/>
                                          </p:val>
                                        </p:tav>
                                        <p:tav tm="66540">
                                          <p:val>
                                            <p:fltVal val="-5.2189"/>
                                          </p:val>
                                        </p:tav>
                                        <p:tav tm="69870">
                                          <p:val>
                                            <p:fltVal val="-4.3528"/>
                                          </p:val>
                                        </p:tav>
                                        <p:tav tm="73190">
                                          <p:val>
                                            <p:fltVal val="-3.5418"/>
                                          </p:val>
                                        </p:tav>
                                        <p:tav tm="76510">
                                          <p:val>
                                            <p:fltVal val="-2.7922"/>
                                          </p:val>
                                        </p:tav>
                                        <p:tav tm="79830">
                                          <p:val>
                                            <p:fltVal val="-2.1127"/>
                                          </p:val>
                                        </p:tav>
                                        <p:tav tm="83160">
                                          <p:val>
                                            <p:fltVal val="-1.5104"/>
                                          </p:val>
                                        </p:tav>
                                        <p:tav tm="86480">
                                          <p:val>
                                            <p:fltVal val="-0.9978"/>
                                          </p:val>
                                        </p:tav>
                                        <p:tav tm="89800">
                                          <p:val>
                                            <p:fltVal val="-0.5817"/>
                                          </p:val>
                                        </p:tav>
                                        <p:tav tm="93120">
                                          <p:val>
                                            <p:fltVal val="-0.2709"/>
                                          </p:val>
                                        </p:tav>
                                        <p:tav tm="96450">
                                          <p:val>
                                            <p:fltVal val="-0.0738"/>
                                          </p:val>
                                        </p:tav>
                                        <p:tav tm="100000">
                                          <p:val>
                                            <p:fltVal val="0"/>
                                          </p:val>
                                        </p:tav>
                                      </p:tavLst>
                                    </p:anim>
                                    <p:anim calcmode="lin" valueType="num">
                                      <p:cBhvr additive="mult">
                                        <p:cTn id="88" dur="1000" fill="hold"/>
                                        <p:tgtEl>
                                          <p:spTgt spid="21"/>
                                        </p:tgtEl>
                                        <p:attrNameLst>
                                          <p:attrName>3d.object.scale.x</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89" dur="1000" fill="hold"/>
                                        <p:tgtEl>
                                          <p:spTgt spid="21"/>
                                        </p:tgtEl>
                                        <p:attrNameLst>
                                          <p:attrName>3d.object.scale.y</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anim calcmode="lin" valueType="num">
                                      <p:cBhvr additive="mult">
                                        <p:cTn id="90" dur="1000" fill="hold"/>
                                        <p:tgtEl>
                                          <p:spTgt spid="21"/>
                                        </p:tgtEl>
                                        <p:attrNameLst>
                                          <p:attrName>3d.object.scale.z</p:attrName>
                                        </p:attrNameLst>
                                      </p:cBhvr>
                                      <p:tavLst>
                                        <p:tav tm="0">
                                          <p:val>
                                            <p:fltVal val="0.8"/>
                                          </p:val>
                                        </p:tav>
                                        <p:tav tm="3330">
                                          <p:val>
                                            <p:fltVal val="0.8104"/>
                                          </p:val>
                                        </p:tav>
                                        <p:tav tm="6660">
                                          <p:val>
                                            <p:fltVal val="0.8208"/>
                                          </p:val>
                                        </p:tav>
                                        <p:tav tm="9990">
                                          <p:val>
                                            <p:fltVal val="0.8312"/>
                                          </p:val>
                                        </p:tav>
                                        <p:tav tm="13320">
                                          <p:val>
                                            <p:fltVal val="0.8415"/>
                                          </p:val>
                                        </p:tav>
                                        <p:tav tm="16650">
                                          <p:val>
                                            <p:fltVal val="0.8517"/>
                                          </p:val>
                                        </p:tav>
                                        <p:tav tm="19970">
                                          <p:val>
                                            <p:fltVal val="0.8617"/>
                                          </p:val>
                                        </p:tav>
                                        <p:tav tm="23290">
                                          <p:val>
                                            <p:fltVal val="0.8715"/>
                                          </p:val>
                                        </p:tav>
                                        <p:tav tm="26620">
                                          <p:val>
                                            <p:fltVal val="0.8812"/>
                                          </p:val>
                                        </p:tav>
                                        <p:tav tm="29950">
                                          <p:val>
                                            <p:fltVal val="0.8906"/>
                                          </p:val>
                                        </p:tav>
                                        <p:tav tm="33280">
                                          <p:val>
                                            <p:fltVal val="0.8998"/>
                                          </p:val>
                                        </p:tav>
                                        <p:tav tm="36610">
                                          <p:val>
                                            <p:fltVal val="0.9087"/>
                                          </p:val>
                                        </p:tav>
                                        <p:tav tm="39940">
                                          <p:val>
                                            <p:fltVal val="0.9174"/>
                                          </p:val>
                                        </p:tav>
                                        <p:tav tm="43270">
                                          <p:val>
                                            <p:fltVal val="0.9257"/>
                                          </p:val>
                                        </p:tav>
                                        <p:tav tm="46600">
                                          <p:val>
                                            <p:fltVal val="0.9336"/>
                                          </p:val>
                                        </p:tav>
                                        <p:tav tm="49930">
                                          <p:val>
                                            <p:fltVal val="0.9412"/>
                                          </p:val>
                                        </p:tav>
                                        <p:tav tm="53250">
                                          <p:val>
                                            <p:fltVal val="0.9484"/>
                                          </p:val>
                                        </p:tav>
                                        <p:tav tm="56580">
                                          <p:val>
                                            <p:fltVal val="0.9552"/>
                                          </p:val>
                                        </p:tav>
                                        <p:tav tm="59900">
                                          <p:val>
                                            <p:fltVal val="0.9616"/>
                                          </p:val>
                                        </p:tav>
                                        <p:tav tm="63220">
                                          <p:val>
                                            <p:fltVal val="0.9675"/>
                                          </p:val>
                                        </p:tav>
                                        <p:tav tm="66540">
                                          <p:val>
                                            <p:fltVal val="0.973"/>
                                          </p:val>
                                        </p:tav>
                                        <p:tav tm="69870">
                                          <p:val>
                                            <p:fltVal val="0.978"/>
                                          </p:val>
                                        </p:tav>
                                        <p:tav tm="73190">
                                          <p:val>
                                            <p:fltVal val="0.9825"/>
                                          </p:val>
                                        </p:tav>
                                        <p:tav tm="76510">
                                          <p:val>
                                            <p:fltVal val="0.9865"/>
                                          </p:val>
                                        </p:tav>
                                        <p:tav tm="79830">
                                          <p:val>
                                            <p:fltVal val="0.99"/>
                                          </p:val>
                                        </p:tav>
                                        <p:tav tm="83160">
                                          <p:val>
                                            <p:fltVal val="0.993"/>
                                          </p:val>
                                        </p:tav>
                                        <p:tav tm="86480">
                                          <p:val>
                                            <p:fltVal val="0.9955"/>
                                          </p:val>
                                        </p:tav>
                                        <p:tav tm="89800">
                                          <p:val>
                                            <p:fltVal val="0.9974"/>
                                          </p:val>
                                        </p:tav>
                                        <p:tav tm="93120">
                                          <p:val>
                                            <p:fltVal val="0.9988"/>
                                          </p:val>
                                        </p:tav>
                                        <p:tav tm="96450">
                                          <p:val>
                                            <p:fltVal val="0.9996"/>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0" grpId="0"/>
      <p:bldP spid="11" grpId="0"/>
      <p:bldP spid="13" grpId="0"/>
      <p:bldP spid="16" grpId="0"/>
      <p:bldP spid="17"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396309-B6D9-2E8B-55E4-384EEE3DB099}"/>
              </a:ext>
            </a:extLst>
          </p:cNvPr>
          <p:cNvSpPr txBox="1"/>
          <p:nvPr/>
        </p:nvSpPr>
        <p:spPr>
          <a:xfrm>
            <a:off x="3363032" y="652572"/>
            <a:ext cx="4946081" cy="646331"/>
          </a:xfrm>
          <a:prstGeom prst="rect">
            <a:avLst/>
          </a:prstGeom>
          <a:noFill/>
        </p:spPr>
        <p:txBody>
          <a:bodyPr wrap="square" rtlCol="0">
            <a:spAutoFit/>
          </a:bodyPr>
          <a:lstStyle/>
          <a:p>
            <a:r>
              <a:rPr lang="en-CA" sz="3600" dirty="0"/>
              <a:t>Information Questions</a:t>
            </a:r>
          </a:p>
        </p:txBody>
      </p:sp>
      <p:sp>
        <p:nvSpPr>
          <p:cNvPr id="6" name="TextBox 5">
            <a:extLst>
              <a:ext uri="{FF2B5EF4-FFF2-40B4-BE49-F238E27FC236}">
                <a16:creationId xmlns:a16="http://schemas.microsoft.com/office/drawing/2014/main" id="{3B1B7546-40F8-2EFB-04F9-95E38CA12ED6}"/>
              </a:ext>
            </a:extLst>
          </p:cNvPr>
          <p:cNvSpPr txBox="1"/>
          <p:nvPr/>
        </p:nvSpPr>
        <p:spPr>
          <a:xfrm>
            <a:off x="675460" y="1815876"/>
            <a:ext cx="2500361" cy="523220"/>
          </a:xfrm>
          <a:prstGeom prst="rect">
            <a:avLst/>
          </a:prstGeom>
          <a:noFill/>
        </p:spPr>
        <p:txBody>
          <a:bodyPr wrap="square" rtlCol="0">
            <a:spAutoFit/>
          </a:bodyPr>
          <a:lstStyle/>
          <a:p>
            <a:pPr algn="ctr"/>
            <a:r>
              <a:rPr lang="en-CA" sz="2800" i="1" dirty="0"/>
              <a:t>Question word</a:t>
            </a:r>
          </a:p>
        </p:txBody>
      </p:sp>
      <p:sp>
        <p:nvSpPr>
          <p:cNvPr id="7" name="TextBox 6">
            <a:extLst>
              <a:ext uri="{FF2B5EF4-FFF2-40B4-BE49-F238E27FC236}">
                <a16:creationId xmlns:a16="http://schemas.microsoft.com/office/drawing/2014/main" id="{202276E6-3E53-D051-8C45-8255C35ED8C8}"/>
              </a:ext>
            </a:extLst>
          </p:cNvPr>
          <p:cNvSpPr txBox="1"/>
          <p:nvPr/>
        </p:nvSpPr>
        <p:spPr>
          <a:xfrm>
            <a:off x="4088772" y="1809674"/>
            <a:ext cx="2500361" cy="954107"/>
          </a:xfrm>
          <a:prstGeom prst="rect">
            <a:avLst/>
          </a:prstGeom>
          <a:noFill/>
        </p:spPr>
        <p:txBody>
          <a:bodyPr wrap="square" rtlCol="0">
            <a:spAutoFit/>
          </a:bodyPr>
          <a:lstStyle/>
          <a:p>
            <a:pPr algn="ctr"/>
            <a:r>
              <a:rPr lang="en-CA" sz="2800" i="1" dirty="0"/>
              <a:t>be </a:t>
            </a:r>
          </a:p>
          <a:p>
            <a:pPr algn="ctr"/>
            <a:r>
              <a:rPr lang="en-CA" sz="2800" i="1" dirty="0"/>
              <a:t>(past form)</a:t>
            </a:r>
          </a:p>
        </p:txBody>
      </p:sp>
      <p:sp>
        <p:nvSpPr>
          <p:cNvPr id="8" name="TextBox 7">
            <a:extLst>
              <a:ext uri="{FF2B5EF4-FFF2-40B4-BE49-F238E27FC236}">
                <a16:creationId xmlns:a16="http://schemas.microsoft.com/office/drawing/2014/main" id="{CC557859-ABEB-2479-B24D-AC71D980D05C}"/>
              </a:ext>
            </a:extLst>
          </p:cNvPr>
          <p:cNvSpPr txBox="1"/>
          <p:nvPr/>
        </p:nvSpPr>
        <p:spPr>
          <a:xfrm>
            <a:off x="6642921" y="1815875"/>
            <a:ext cx="2500361" cy="523220"/>
          </a:xfrm>
          <a:prstGeom prst="rect">
            <a:avLst/>
          </a:prstGeom>
          <a:noFill/>
        </p:spPr>
        <p:txBody>
          <a:bodyPr wrap="square" rtlCol="0">
            <a:spAutoFit/>
          </a:bodyPr>
          <a:lstStyle/>
          <a:p>
            <a:pPr algn="ctr"/>
            <a:r>
              <a:rPr lang="en-CA" sz="2800" i="1" dirty="0"/>
              <a:t>subject</a:t>
            </a:r>
          </a:p>
        </p:txBody>
      </p:sp>
      <p:pic>
        <p:nvPicPr>
          <p:cNvPr id="10" name="Graphic 9" descr="Add with solid fill">
            <a:extLst>
              <a:ext uri="{FF2B5EF4-FFF2-40B4-BE49-F238E27FC236}">
                <a16:creationId xmlns:a16="http://schemas.microsoft.com/office/drawing/2014/main" id="{B6A1FB39-D6D1-890E-2A2C-BD1640C95E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92490" y="1866730"/>
            <a:ext cx="533400" cy="479611"/>
          </a:xfrm>
          <a:prstGeom prst="rect">
            <a:avLst/>
          </a:prstGeom>
        </p:spPr>
      </p:pic>
      <p:pic>
        <p:nvPicPr>
          <p:cNvPr id="11" name="Graphic 10" descr="Add with solid fill">
            <a:extLst>
              <a:ext uri="{FF2B5EF4-FFF2-40B4-BE49-F238E27FC236}">
                <a16:creationId xmlns:a16="http://schemas.microsoft.com/office/drawing/2014/main" id="{FBCEE520-B66C-04EC-EB9C-FC56F53BAC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42921" y="1864319"/>
            <a:ext cx="533400" cy="533400"/>
          </a:xfrm>
          <a:prstGeom prst="rect">
            <a:avLst/>
          </a:prstGeom>
        </p:spPr>
      </p:pic>
      <p:sp>
        <p:nvSpPr>
          <p:cNvPr id="12" name="TextBox 11">
            <a:extLst>
              <a:ext uri="{FF2B5EF4-FFF2-40B4-BE49-F238E27FC236}">
                <a16:creationId xmlns:a16="http://schemas.microsoft.com/office/drawing/2014/main" id="{290F6819-40E7-3B07-70F7-561401F70EF7}"/>
              </a:ext>
            </a:extLst>
          </p:cNvPr>
          <p:cNvSpPr txBox="1"/>
          <p:nvPr/>
        </p:nvSpPr>
        <p:spPr>
          <a:xfrm>
            <a:off x="1020065" y="3220743"/>
            <a:ext cx="1506071" cy="584775"/>
          </a:xfrm>
          <a:prstGeom prst="rect">
            <a:avLst/>
          </a:prstGeom>
          <a:noFill/>
        </p:spPr>
        <p:txBody>
          <a:bodyPr wrap="square" rtlCol="0">
            <a:spAutoFit/>
          </a:bodyPr>
          <a:lstStyle/>
          <a:p>
            <a:r>
              <a:rPr lang="en-CA" sz="3200" dirty="0"/>
              <a:t>Where</a:t>
            </a:r>
            <a:r>
              <a:rPr lang="en-CA" dirty="0"/>
              <a:t> </a:t>
            </a:r>
          </a:p>
        </p:txBody>
      </p:sp>
      <p:sp>
        <p:nvSpPr>
          <p:cNvPr id="13" name="TextBox 12">
            <a:extLst>
              <a:ext uri="{FF2B5EF4-FFF2-40B4-BE49-F238E27FC236}">
                <a16:creationId xmlns:a16="http://schemas.microsoft.com/office/drawing/2014/main" id="{5A388BBC-08D0-89B1-E6A4-6D71312FFA15}"/>
              </a:ext>
            </a:extLst>
          </p:cNvPr>
          <p:cNvSpPr txBox="1"/>
          <p:nvPr/>
        </p:nvSpPr>
        <p:spPr>
          <a:xfrm>
            <a:off x="4222845" y="3187536"/>
            <a:ext cx="1169895" cy="584775"/>
          </a:xfrm>
          <a:prstGeom prst="rect">
            <a:avLst/>
          </a:prstGeom>
          <a:noFill/>
        </p:spPr>
        <p:txBody>
          <a:bodyPr wrap="square" rtlCol="0">
            <a:spAutoFit/>
          </a:bodyPr>
          <a:lstStyle/>
          <a:p>
            <a:r>
              <a:rPr lang="en-CA" sz="3200" dirty="0"/>
              <a:t>were</a:t>
            </a:r>
            <a:r>
              <a:rPr lang="en-CA" dirty="0"/>
              <a:t> </a:t>
            </a:r>
          </a:p>
        </p:txBody>
      </p:sp>
      <p:sp>
        <p:nvSpPr>
          <p:cNvPr id="14" name="TextBox 13">
            <a:extLst>
              <a:ext uri="{FF2B5EF4-FFF2-40B4-BE49-F238E27FC236}">
                <a16:creationId xmlns:a16="http://schemas.microsoft.com/office/drawing/2014/main" id="{CE0B32B4-E0B3-83DE-9EF4-61255C5C0822}"/>
              </a:ext>
            </a:extLst>
          </p:cNvPr>
          <p:cNvSpPr txBox="1"/>
          <p:nvPr/>
        </p:nvSpPr>
        <p:spPr>
          <a:xfrm>
            <a:off x="7368504" y="3136612"/>
            <a:ext cx="1049194" cy="584775"/>
          </a:xfrm>
          <a:prstGeom prst="rect">
            <a:avLst/>
          </a:prstGeom>
          <a:noFill/>
        </p:spPr>
        <p:txBody>
          <a:bodyPr wrap="square" rtlCol="0">
            <a:spAutoFit/>
          </a:bodyPr>
          <a:lstStyle/>
          <a:p>
            <a:r>
              <a:rPr lang="en-CA" sz="3200" dirty="0"/>
              <a:t>you</a:t>
            </a:r>
            <a:r>
              <a:rPr lang="en-CA" dirty="0"/>
              <a:t> </a:t>
            </a:r>
          </a:p>
        </p:txBody>
      </p:sp>
      <p:sp>
        <p:nvSpPr>
          <p:cNvPr id="15" name="TextBox 14">
            <a:extLst>
              <a:ext uri="{FF2B5EF4-FFF2-40B4-BE49-F238E27FC236}">
                <a16:creationId xmlns:a16="http://schemas.microsoft.com/office/drawing/2014/main" id="{C2B359BE-5996-EC90-54A2-D01CE1C69D2D}"/>
              </a:ext>
            </a:extLst>
          </p:cNvPr>
          <p:cNvSpPr txBox="1"/>
          <p:nvPr/>
        </p:nvSpPr>
        <p:spPr>
          <a:xfrm>
            <a:off x="8814546" y="3170640"/>
            <a:ext cx="2198595" cy="584775"/>
          </a:xfrm>
          <a:prstGeom prst="rect">
            <a:avLst/>
          </a:prstGeom>
          <a:noFill/>
        </p:spPr>
        <p:txBody>
          <a:bodyPr wrap="square" rtlCol="0">
            <a:spAutoFit/>
          </a:bodyPr>
          <a:lstStyle/>
          <a:p>
            <a:r>
              <a:rPr lang="en-CA" sz="3200" dirty="0"/>
              <a:t>yesterday?</a:t>
            </a:r>
            <a:r>
              <a:rPr lang="en-CA" dirty="0"/>
              <a:t> </a:t>
            </a:r>
          </a:p>
        </p:txBody>
      </p:sp>
      <p:pic>
        <p:nvPicPr>
          <p:cNvPr id="16" name="Picture 15" descr="A person standing in front of a flag&#10;&#10;AI-generated content may be incorrect.">
            <a:extLst>
              <a:ext uri="{FF2B5EF4-FFF2-40B4-BE49-F238E27FC236}">
                <a16:creationId xmlns:a16="http://schemas.microsoft.com/office/drawing/2014/main" id="{2AE33BA7-0A2E-FC18-DFAE-4B137EC95C2F}"/>
              </a:ext>
            </a:extLst>
          </p:cNvPr>
          <p:cNvPicPr>
            <a:picLocks noChangeAspect="1"/>
          </p:cNvPicPr>
          <p:nvPr/>
        </p:nvPicPr>
        <p:blipFill>
          <a:blip r:embed="rId6"/>
          <a:stretch>
            <a:fillRect/>
          </a:stretch>
        </p:blipFill>
        <p:spPr>
          <a:xfrm>
            <a:off x="3392490" y="3911072"/>
            <a:ext cx="1562101" cy="23431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Box 16">
            <a:extLst>
              <a:ext uri="{FF2B5EF4-FFF2-40B4-BE49-F238E27FC236}">
                <a16:creationId xmlns:a16="http://schemas.microsoft.com/office/drawing/2014/main" id="{981E50D2-A7A4-A178-B6F4-A619CEE8BDE0}"/>
              </a:ext>
            </a:extLst>
          </p:cNvPr>
          <p:cNvSpPr txBox="1"/>
          <p:nvPr/>
        </p:nvSpPr>
        <p:spPr>
          <a:xfrm>
            <a:off x="5230906" y="4511488"/>
            <a:ext cx="2500361" cy="461665"/>
          </a:xfrm>
          <a:prstGeom prst="rect">
            <a:avLst/>
          </a:prstGeom>
          <a:noFill/>
        </p:spPr>
        <p:txBody>
          <a:bodyPr wrap="square" rtlCol="0">
            <a:spAutoFit/>
          </a:bodyPr>
          <a:lstStyle/>
          <a:p>
            <a:r>
              <a:rPr lang="en-CA" sz="2400" dirty="0"/>
              <a:t>I was at the park. </a:t>
            </a:r>
          </a:p>
        </p:txBody>
      </p:sp>
      <p:sp>
        <p:nvSpPr>
          <p:cNvPr id="18" name="Rectangle: Rounded Corners 17">
            <a:extLst>
              <a:ext uri="{FF2B5EF4-FFF2-40B4-BE49-F238E27FC236}">
                <a16:creationId xmlns:a16="http://schemas.microsoft.com/office/drawing/2014/main" id="{FB74464B-2D30-C0EB-C0F3-0B315EBDEA52}"/>
              </a:ext>
            </a:extLst>
          </p:cNvPr>
          <p:cNvSpPr/>
          <p:nvPr/>
        </p:nvSpPr>
        <p:spPr>
          <a:xfrm>
            <a:off x="8881780" y="3179275"/>
            <a:ext cx="2064125" cy="584775"/>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67D191A9-E0FC-981B-D227-1512DCF5466E}"/>
              </a:ext>
            </a:extLst>
          </p:cNvPr>
          <p:cNvSpPr/>
          <p:nvPr/>
        </p:nvSpPr>
        <p:spPr>
          <a:xfrm>
            <a:off x="10508877" y="3249090"/>
            <a:ext cx="369794" cy="461665"/>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850989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500"/>
                            </p:stCondLst>
                            <p:childTnLst>
                              <p:par>
                                <p:cTn id="35" presetID="6" presetClass="entr" presetSubtype="16"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7" presetClass="emph" presetSubtype="0" repeatCount="2000" fill="remove" grpId="1" nodeType="clickEffect">
                                  <p:stCondLst>
                                    <p:cond delay="0"/>
                                  </p:stCondLst>
                                  <p:childTnLst>
                                    <p:animClr clrSpc="rgb" dir="cw">
                                      <p:cBhvr override="childStyle">
                                        <p:cTn id="67" dur="500" autoRev="1" fill="remove"/>
                                        <p:tgtEl>
                                          <p:spTgt spid="19"/>
                                        </p:tgtEl>
                                        <p:attrNameLst>
                                          <p:attrName>style.color</p:attrName>
                                        </p:attrNameLst>
                                      </p:cBhvr>
                                      <p:to>
                                        <a:schemeClr val="bg1"/>
                                      </p:to>
                                    </p:animClr>
                                    <p:animClr clrSpc="rgb" dir="cw">
                                      <p:cBhvr>
                                        <p:cTn id="68" dur="500" autoRev="1" fill="remove"/>
                                        <p:tgtEl>
                                          <p:spTgt spid="19"/>
                                        </p:tgtEl>
                                        <p:attrNameLst>
                                          <p:attrName>fillcolor</p:attrName>
                                        </p:attrNameLst>
                                      </p:cBhvr>
                                      <p:to>
                                        <a:schemeClr val="bg1"/>
                                      </p:to>
                                    </p:animClr>
                                    <p:set>
                                      <p:cBhvr>
                                        <p:cTn id="69" dur="500" autoRev="1" fill="remove"/>
                                        <p:tgtEl>
                                          <p:spTgt spid="19"/>
                                        </p:tgtEl>
                                        <p:attrNameLst>
                                          <p:attrName>fill.type</p:attrName>
                                        </p:attrNameLst>
                                      </p:cBhvr>
                                      <p:to>
                                        <p:strVal val="solid"/>
                                      </p:to>
                                    </p:set>
                                    <p:set>
                                      <p:cBhvr>
                                        <p:cTn id="70" dur="500" autoRev="1" fill="remove"/>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2" grpId="0"/>
      <p:bldP spid="13" grpId="0"/>
      <p:bldP spid="14" grpId="0"/>
      <p:bldP spid="15" grpId="0"/>
      <p:bldP spid="17" grpId="0"/>
      <p:bldP spid="18" grpId="0" animBg="1"/>
      <p:bldP spid="19" grpId="0" animBg="1"/>
      <p:bldP spid="1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3510-54F0-971D-E573-77D5835F9A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CB8042E-7CE8-C9BA-7904-B3AA44745B8B}"/>
              </a:ext>
            </a:extLst>
          </p:cNvPr>
          <p:cNvSpPr txBox="1"/>
          <p:nvPr/>
        </p:nvSpPr>
        <p:spPr>
          <a:xfrm>
            <a:off x="3363032" y="652572"/>
            <a:ext cx="4946081" cy="646331"/>
          </a:xfrm>
          <a:prstGeom prst="rect">
            <a:avLst/>
          </a:prstGeom>
          <a:noFill/>
        </p:spPr>
        <p:txBody>
          <a:bodyPr wrap="square" rtlCol="0">
            <a:spAutoFit/>
          </a:bodyPr>
          <a:lstStyle/>
          <a:p>
            <a:r>
              <a:rPr lang="en-CA" sz="3600" dirty="0"/>
              <a:t>Information Questions</a:t>
            </a:r>
          </a:p>
        </p:txBody>
      </p:sp>
      <p:sp>
        <p:nvSpPr>
          <p:cNvPr id="6" name="TextBox 5">
            <a:extLst>
              <a:ext uri="{FF2B5EF4-FFF2-40B4-BE49-F238E27FC236}">
                <a16:creationId xmlns:a16="http://schemas.microsoft.com/office/drawing/2014/main" id="{395C18FB-CBF3-413B-C81D-537378530B43}"/>
              </a:ext>
            </a:extLst>
          </p:cNvPr>
          <p:cNvSpPr txBox="1"/>
          <p:nvPr/>
        </p:nvSpPr>
        <p:spPr>
          <a:xfrm>
            <a:off x="675460" y="1815876"/>
            <a:ext cx="2500361" cy="523220"/>
          </a:xfrm>
          <a:prstGeom prst="rect">
            <a:avLst/>
          </a:prstGeom>
          <a:noFill/>
        </p:spPr>
        <p:txBody>
          <a:bodyPr wrap="square" rtlCol="0">
            <a:spAutoFit/>
          </a:bodyPr>
          <a:lstStyle/>
          <a:p>
            <a:pPr algn="ctr"/>
            <a:r>
              <a:rPr lang="en-CA" sz="2800" i="1" dirty="0"/>
              <a:t>Question word</a:t>
            </a:r>
          </a:p>
        </p:txBody>
      </p:sp>
      <p:sp>
        <p:nvSpPr>
          <p:cNvPr id="7" name="TextBox 6">
            <a:extLst>
              <a:ext uri="{FF2B5EF4-FFF2-40B4-BE49-F238E27FC236}">
                <a16:creationId xmlns:a16="http://schemas.microsoft.com/office/drawing/2014/main" id="{97A11DFF-4FC9-E150-9008-14EFD389E1B9}"/>
              </a:ext>
            </a:extLst>
          </p:cNvPr>
          <p:cNvSpPr txBox="1"/>
          <p:nvPr/>
        </p:nvSpPr>
        <p:spPr>
          <a:xfrm>
            <a:off x="4088772" y="1809674"/>
            <a:ext cx="2500361" cy="954107"/>
          </a:xfrm>
          <a:prstGeom prst="rect">
            <a:avLst/>
          </a:prstGeom>
          <a:noFill/>
        </p:spPr>
        <p:txBody>
          <a:bodyPr wrap="square" rtlCol="0">
            <a:spAutoFit/>
          </a:bodyPr>
          <a:lstStyle/>
          <a:p>
            <a:pPr algn="ctr"/>
            <a:r>
              <a:rPr lang="en-CA" sz="2800" i="1" dirty="0"/>
              <a:t>be </a:t>
            </a:r>
          </a:p>
          <a:p>
            <a:pPr algn="ctr"/>
            <a:r>
              <a:rPr lang="en-CA" sz="2800" i="1" dirty="0"/>
              <a:t>(past form)</a:t>
            </a:r>
          </a:p>
        </p:txBody>
      </p:sp>
      <p:sp>
        <p:nvSpPr>
          <p:cNvPr id="8" name="TextBox 7">
            <a:extLst>
              <a:ext uri="{FF2B5EF4-FFF2-40B4-BE49-F238E27FC236}">
                <a16:creationId xmlns:a16="http://schemas.microsoft.com/office/drawing/2014/main" id="{39F85EF1-0E0C-4C76-9438-F595ED2B9E30}"/>
              </a:ext>
            </a:extLst>
          </p:cNvPr>
          <p:cNvSpPr txBox="1"/>
          <p:nvPr/>
        </p:nvSpPr>
        <p:spPr>
          <a:xfrm>
            <a:off x="6642921" y="1815875"/>
            <a:ext cx="2500361" cy="523220"/>
          </a:xfrm>
          <a:prstGeom prst="rect">
            <a:avLst/>
          </a:prstGeom>
          <a:noFill/>
        </p:spPr>
        <p:txBody>
          <a:bodyPr wrap="square" rtlCol="0">
            <a:spAutoFit/>
          </a:bodyPr>
          <a:lstStyle/>
          <a:p>
            <a:pPr algn="ctr"/>
            <a:r>
              <a:rPr lang="en-CA" sz="2800" i="1" dirty="0"/>
              <a:t>subject</a:t>
            </a:r>
          </a:p>
        </p:txBody>
      </p:sp>
      <p:pic>
        <p:nvPicPr>
          <p:cNvPr id="10" name="Graphic 9" descr="Add with solid fill">
            <a:extLst>
              <a:ext uri="{FF2B5EF4-FFF2-40B4-BE49-F238E27FC236}">
                <a16:creationId xmlns:a16="http://schemas.microsoft.com/office/drawing/2014/main" id="{0B95150B-9532-2667-1D0F-26E9A46C51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92490" y="1866730"/>
            <a:ext cx="533400" cy="479611"/>
          </a:xfrm>
          <a:prstGeom prst="rect">
            <a:avLst/>
          </a:prstGeom>
        </p:spPr>
      </p:pic>
      <p:pic>
        <p:nvPicPr>
          <p:cNvPr id="11" name="Graphic 10" descr="Add with solid fill">
            <a:extLst>
              <a:ext uri="{FF2B5EF4-FFF2-40B4-BE49-F238E27FC236}">
                <a16:creationId xmlns:a16="http://schemas.microsoft.com/office/drawing/2014/main" id="{5F96E5F6-9EE9-A595-2F63-3E2ABF3F31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42921" y="1864319"/>
            <a:ext cx="533400" cy="533400"/>
          </a:xfrm>
          <a:prstGeom prst="rect">
            <a:avLst/>
          </a:prstGeom>
        </p:spPr>
      </p:pic>
      <p:sp>
        <p:nvSpPr>
          <p:cNvPr id="12" name="TextBox 11">
            <a:extLst>
              <a:ext uri="{FF2B5EF4-FFF2-40B4-BE49-F238E27FC236}">
                <a16:creationId xmlns:a16="http://schemas.microsoft.com/office/drawing/2014/main" id="{BA2D298B-683B-7222-946D-ECFC02D5F517}"/>
              </a:ext>
            </a:extLst>
          </p:cNvPr>
          <p:cNvSpPr txBox="1"/>
          <p:nvPr/>
        </p:nvSpPr>
        <p:spPr>
          <a:xfrm>
            <a:off x="1020065" y="3220743"/>
            <a:ext cx="1506071" cy="584775"/>
          </a:xfrm>
          <a:prstGeom prst="rect">
            <a:avLst/>
          </a:prstGeom>
          <a:noFill/>
        </p:spPr>
        <p:txBody>
          <a:bodyPr wrap="square" rtlCol="0">
            <a:spAutoFit/>
          </a:bodyPr>
          <a:lstStyle/>
          <a:p>
            <a:r>
              <a:rPr lang="en-CA" sz="3200" dirty="0"/>
              <a:t>Where</a:t>
            </a:r>
            <a:r>
              <a:rPr lang="en-CA" dirty="0"/>
              <a:t> </a:t>
            </a:r>
          </a:p>
        </p:txBody>
      </p:sp>
      <p:sp>
        <p:nvSpPr>
          <p:cNvPr id="13" name="TextBox 12">
            <a:extLst>
              <a:ext uri="{FF2B5EF4-FFF2-40B4-BE49-F238E27FC236}">
                <a16:creationId xmlns:a16="http://schemas.microsoft.com/office/drawing/2014/main" id="{8855630C-336E-ECC2-295E-231189D0EC30}"/>
              </a:ext>
            </a:extLst>
          </p:cNvPr>
          <p:cNvSpPr txBox="1"/>
          <p:nvPr/>
        </p:nvSpPr>
        <p:spPr>
          <a:xfrm>
            <a:off x="4222845" y="3187536"/>
            <a:ext cx="1169895" cy="584775"/>
          </a:xfrm>
          <a:prstGeom prst="rect">
            <a:avLst/>
          </a:prstGeom>
          <a:noFill/>
        </p:spPr>
        <p:txBody>
          <a:bodyPr wrap="square" rtlCol="0">
            <a:spAutoFit/>
          </a:bodyPr>
          <a:lstStyle/>
          <a:p>
            <a:r>
              <a:rPr lang="en-CA" sz="3200" dirty="0"/>
              <a:t>was</a:t>
            </a:r>
            <a:r>
              <a:rPr lang="en-CA" dirty="0"/>
              <a:t> </a:t>
            </a:r>
          </a:p>
        </p:txBody>
      </p:sp>
      <p:sp>
        <p:nvSpPr>
          <p:cNvPr id="14" name="TextBox 13">
            <a:extLst>
              <a:ext uri="{FF2B5EF4-FFF2-40B4-BE49-F238E27FC236}">
                <a16:creationId xmlns:a16="http://schemas.microsoft.com/office/drawing/2014/main" id="{8BE2C4F0-48C6-DB03-7EED-6A27B0AD1795}"/>
              </a:ext>
            </a:extLst>
          </p:cNvPr>
          <p:cNvSpPr txBox="1"/>
          <p:nvPr/>
        </p:nvSpPr>
        <p:spPr>
          <a:xfrm>
            <a:off x="7368504" y="3136612"/>
            <a:ext cx="1311570" cy="584775"/>
          </a:xfrm>
          <a:prstGeom prst="rect">
            <a:avLst/>
          </a:prstGeom>
          <a:noFill/>
        </p:spPr>
        <p:txBody>
          <a:bodyPr wrap="square" rtlCol="0">
            <a:spAutoFit/>
          </a:bodyPr>
          <a:lstStyle/>
          <a:p>
            <a:r>
              <a:rPr lang="en-CA" sz="3200" dirty="0"/>
              <a:t>Olena</a:t>
            </a:r>
            <a:r>
              <a:rPr lang="en-CA" dirty="0"/>
              <a:t> </a:t>
            </a:r>
          </a:p>
        </p:txBody>
      </p:sp>
      <p:sp>
        <p:nvSpPr>
          <p:cNvPr id="15" name="TextBox 14">
            <a:extLst>
              <a:ext uri="{FF2B5EF4-FFF2-40B4-BE49-F238E27FC236}">
                <a16:creationId xmlns:a16="http://schemas.microsoft.com/office/drawing/2014/main" id="{CE05BEB1-C9D8-080C-4DFD-F11092A17C38}"/>
              </a:ext>
            </a:extLst>
          </p:cNvPr>
          <p:cNvSpPr txBox="1"/>
          <p:nvPr/>
        </p:nvSpPr>
        <p:spPr>
          <a:xfrm>
            <a:off x="8814546" y="3170640"/>
            <a:ext cx="2198595" cy="584775"/>
          </a:xfrm>
          <a:prstGeom prst="rect">
            <a:avLst/>
          </a:prstGeom>
          <a:noFill/>
        </p:spPr>
        <p:txBody>
          <a:bodyPr wrap="square" rtlCol="0">
            <a:spAutoFit/>
          </a:bodyPr>
          <a:lstStyle/>
          <a:p>
            <a:r>
              <a:rPr lang="en-CA" sz="3200" dirty="0"/>
              <a:t>last night?</a:t>
            </a:r>
            <a:r>
              <a:rPr lang="en-CA" dirty="0"/>
              <a:t> </a:t>
            </a:r>
          </a:p>
        </p:txBody>
      </p:sp>
      <p:sp>
        <p:nvSpPr>
          <p:cNvPr id="17" name="TextBox 16">
            <a:extLst>
              <a:ext uri="{FF2B5EF4-FFF2-40B4-BE49-F238E27FC236}">
                <a16:creationId xmlns:a16="http://schemas.microsoft.com/office/drawing/2014/main" id="{F0167197-FAFD-8561-E904-C095E16FEC75}"/>
              </a:ext>
            </a:extLst>
          </p:cNvPr>
          <p:cNvSpPr txBox="1"/>
          <p:nvPr/>
        </p:nvSpPr>
        <p:spPr>
          <a:xfrm>
            <a:off x="5230906" y="4511488"/>
            <a:ext cx="2607755" cy="830997"/>
          </a:xfrm>
          <a:prstGeom prst="rect">
            <a:avLst/>
          </a:prstGeom>
          <a:noFill/>
        </p:spPr>
        <p:txBody>
          <a:bodyPr wrap="square" rtlCol="0">
            <a:spAutoFit/>
          </a:bodyPr>
          <a:lstStyle/>
          <a:p>
            <a:r>
              <a:rPr lang="en-CA" sz="2400" dirty="0"/>
              <a:t>She was at the coffee shop. </a:t>
            </a:r>
          </a:p>
        </p:txBody>
      </p:sp>
      <p:sp>
        <p:nvSpPr>
          <p:cNvPr id="18" name="Rectangle: Rounded Corners 17">
            <a:extLst>
              <a:ext uri="{FF2B5EF4-FFF2-40B4-BE49-F238E27FC236}">
                <a16:creationId xmlns:a16="http://schemas.microsoft.com/office/drawing/2014/main" id="{7958197E-AEA9-D6E6-B357-2E486CAD09F1}"/>
              </a:ext>
            </a:extLst>
          </p:cNvPr>
          <p:cNvSpPr/>
          <p:nvPr/>
        </p:nvSpPr>
        <p:spPr>
          <a:xfrm>
            <a:off x="8881780" y="3187535"/>
            <a:ext cx="2064125" cy="584775"/>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A71069D0-B05E-5487-1444-89E94B173C6E}"/>
              </a:ext>
            </a:extLst>
          </p:cNvPr>
          <p:cNvSpPr/>
          <p:nvPr/>
        </p:nvSpPr>
        <p:spPr>
          <a:xfrm>
            <a:off x="10470941" y="3232194"/>
            <a:ext cx="369794" cy="461665"/>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pic>
        <p:nvPicPr>
          <p:cNvPr id="3" name="Picture 2" descr="A group of people sitting at a table&#10;&#10;AI-generated content may be incorrect.">
            <a:extLst>
              <a:ext uri="{FF2B5EF4-FFF2-40B4-BE49-F238E27FC236}">
                <a16:creationId xmlns:a16="http://schemas.microsoft.com/office/drawing/2014/main" id="{A736C535-9AFD-173D-2A5E-A351B103B8C3}"/>
              </a:ext>
            </a:extLst>
          </p:cNvPr>
          <p:cNvPicPr>
            <a:picLocks noChangeAspect="1"/>
          </p:cNvPicPr>
          <p:nvPr/>
        </p:nvPicPr>
        <p:blipFill>
          <a:blip r:embed="rId5"/>
          <a:stretch>
            <a:fillRect/>
          </a:stretch>
        </p:blipFill>
        <p:spPr>
          <a:xfrm>
            <a:off x="2806048" y="4261760"/>
            <a:ext cx="2223152" cy="2223152"/>
          </a:xfrm>
          <a:prstGeom prst="rect">
            <a:avLst/>
          </a:prstGeom>
          <a:ln>
            <a:noFill/>
          </a:ln>
          <a:effectLst>
            <a:softEdge rad="112500"/>
          </a:effectLst>
        </p:spPr>
      </p:pic>
    </p:spTree>
    <p:extLst>
      <p:ext uri="{BB962C8B-B14F-4D97-AF65-F5344CB8AC3E}">
        <p14:creationId xmlns:p14="http://schemas.microsoft.com/office/powerpoint/2010/main" val="10019488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7" presetClass="emph" presetSubtype="0" repeatCount="2000" fill="remove" grpId="1" nodeType="clickEffect">
                                  <p:stCondLst>
                                    <p:cond delay="0"/>
                                  </p:stCondLst>
                                  <p:childTnLst>
                                    <p:animClr clrSpc="rgb" dir="cw">
                                      <p:cBhvr override="childStyle">
                                        <p:cTn id="54" dur="500" autoRev="1" fill="remove"/>
                                        <p:tgtEl>
                                          <p:spTgt spid="19"/>
                                        </p:tgtEl>
                                        <p:attrNameLst>
                                          <p:attrName>style.color</p:attrName>
                                        </p:attrNameLst>
                                      </p:cBhvr>
                                      <p:to>
                                        <a:schemeClr val="bg1"/>
                                      </p:to>
                                    </p:animClr>
                                    <p:animClr clrSpc="rgb" dir="cw">
                                      <p:cBhvr>
                                        <p:cTn id="55" dur="500" autoRev="1" fill="remove"/>
                                        <p:tgtEl>
                                          <p:spTgt spid="19"/>
                                        </p:tgtEl>
                                        <p:attrNameLst>
                                          <p:attrName>fillcolor</p:attrName>
                                        </p:attrNameLst>
                                      </p:cBhvr>
                                      <p:to>
                                        <a:schemeClr val="bg1"/>
                                      </p:to>
                                    </p:animClr>
                                    <p:set>
                                      <p:cBhvr>
                                        <p:cTn id="56" dur="500" autoRev="1" fill="remove"/>
                                        <p:tgtEl>
                                          <p:spTgt spid="19"/>
                                        </p:tgtEl>
                                        <p:attrNameLst>
                                          <p:attrName>fill.type</p:attrName>
                                        </p:attrNameLst>
                                      </p:cBhvr>
                                      <p:to>
                                        <p:strVal val="solid"/>
                                      </p:to>
                                    </p:set>
                                    <p:set>
                                      <p:cBhvr>
                                        <p:cTn id="57" dur="500" autoRev="1" fill="remove"/>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2" grpId="0"/>
      <p:bldP spid="13" grpId="0"/>
      <p:bldP spid="14" grpId="0"/>
      <p:bldP spid="15" grpId="0"/>
      <p:bldP spid="17" grpId="0"/>
      <p:bldP spid="18" grpId="0" animBg="1"/>
      <p:bldP spid="19" grpId="0" animBg="1"/>
      <p:bldP spid="1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5DBB73-636F-45E0-24F8-A45FDA4D26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5486184" y="6271228"/>
            <a:ext cx="1219631" cy="426720"/>
          </a:xfrm>
          <a:prstGeom prst="rect">
            <a:avLst/>
          </a:prstGeom>
          <a:noFill/>
          <a:ln>
            <a:noFill/>
          </a:ln>
        </p:spPr>
      </p:pic>
      <p:pic>
        <p:nvPicPr>
          <p:cNvPr id="6" name="Picture 5" descr="A collage of people smiling&#10;&#10;AI-generated content may be incorrect.">
            <a:extLst>
              <a:ext uri="{FF2B5EF4-FFF2-40B4-BE49-F238E27FC236}">
                <a16:creationId xmlns:a16="http://schemas.microsoft.com/office/drawing/2014/main" id="{54DDD985-2D66-4542-975E-E3914F7B60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392" y="1107377"/>
            <a:ext cx="5497588" cy="30667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a:extLst>
              <a:ext uri="{FF2B5EF4-FFF2-40B4-BE49-F238E27FC236}">
                <a16:creationId xmlns:a16="http://schemas.microsoft.com/office/drawing/2014/main" id="{759B0D28-4F1A-DD8E-554B-27EE22A906C0}"/>
              </a:ext>
            </a:extLst>
          </p:cNvPr>
          <p:cNvSpPr txBox="1"/>
          <p:nvPr/>
        </p:nvSpPr>
        <p:spPr>
          <a:xfrm>
            <a:off x="315685" y="5347898"/>
            <a:ext cx="11560629" cy="1154162"/>
          </a:xfrm>
          <a:prstGeom prst="rect">
            <a:avLst/>
          </a:prstGeom>
          <a:noFill/>
        </p:spPr>
        <p:txBody>
          <a:bodyPr wrap="square" rtlCol="0">
            <a:spAutoFit/>
          </a:bodyPr>
          <a:lstStyle/>
          <a:p>
            <a:pPr algn="ctr"/>
            <a:r>
              <a:rPr lang="en-US" sz="1700" b="1" kern="100" dirty="0"/>
              <a:t>Simple Past – Be Verb and Time Expressions Presentation  © 2025 by Tiffany Kearns is licensed under CC BY-NC-ND 4.0. </a:t>
            </a:r>
          </a:p>
          <a:p>
            <a:pPr algn="ctr"/>
            <a:r>
              <a:rPr lang="en-US" sz="1700" b="1" kern="100" dirty="0"/>
              <a:t>To view a copy of this license, visit https://creativecommons.org/licenses/by-nc-nd/4.0/</a:t>
            </a:r>
          </a:p>
          <a:p>
            <a:endParaRPr lang="en-CA" dirty="0"/>
          </a:p>
        </p:txBody>
      </p:sp>
      <p:pic>
        <p:nvPicPr>
          <p:cNvPr id="7" name="Picture 6" descr="A cartoon of a person with his hand on his chin&#10;&#10;AI-generated content may be incorrect.">
            <a:extLst>
              <a:ext uri="{FF2B5EF4-FFF2-40B4-BE49-F238E27FC236}">
                <a16:creationId xmlns:a16="http://schemas.microsoft.com/office/drawing/2014/main" id="{32D52DED-60D8-A16D-6657-89F18B02C5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8770" y="1688121"/>
            <a:ext cx="2594629" cy="2904990"/>
          </a:xfrm>
          <a:prstGeom prst="rect">
            <a:avLst/>
          </a:prstGeom>
        </p:spPr>
      </p:pic>
      <p:pic>
        <p:nvPicPr>
          <p:cNvPr id="10" name="Picture 9" descr="A house in a cloud&#10;&#10;AI-generated content may be incorrect.">
            <a:extLst>
              <a:ext uri="{FF2B5EF4-FFF2-40B4-BE49-F238E27FC236}">
                <a16:creationId xmlns:a16="http://schemas.microsoft.com/office/drawing/2014/main" id="{3B50166E-3F7F-B245-216D-19C43A412C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50273" y="933334"/>
            <a:ext cx="1977420" cy="1663128"/>
          </a:xfrm>
          <a:prstGeom prst="rect">
            <a:avLst/>
          </a:prstGeom>
        </p:spPr>
      </p:pic>
      <p:pic>
        <p:nvPicPr>
          <p:cNvPr id="12" name="Picture 11" descr="A cartoon of a tree and a road&#10;&#10;AI-generated content may be incorrect.">
            <a:extLst>
              <a:ext uri="{FF2B5EF4-FFF2-40B4-BE49-F238E27FC236}">
                <a16:creationId xmlns:a16="http://schemas.microsoft.com/office/drawing/2014/main" id="{06C8464D-7FCC-E82B-CD41-F1B299D18A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16577" y="657283"/>
            <a:ext cx="1559402" cy="1523961"/>
          </a:xfrm>
          <a:prstGeom prst="rect">
            <a:avLst/>
          </a:prstGeom>
        </p:spPr>
      </p:pic>
    </p:spTree>
    <p:custDataLst>
      <p:tags r:id="rId1"/>
    </p:custDataLst>
    <p:extLst>
      <p:ext uri="{BB962C8B-B14F-4D97-AF65-F5344CB8AC3E}">
        <p14:creationId xmlns:p14="http://schemas.microsoft.com/office/powerpoint/2010/main" val="31648981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ags/tag2.xml><?xml version="1.0" encoding="utf-8"?>
<p:tagLst xmlns:a="http://schemas.openxmlformats.org/drawingml/2006/main" xmlns:r="http://schemas.openxmlformats.org/officeDocument/2006/relationships" xmlns:p="http://schemas.openxmlformats.org/presentationml/2006/main">
  <p:tag name="TIMING" val="|0.4|6.1|4.9|1.3|2.8|3|1.9|3|1.3|2.4|1.4"/>
</p:tagLst>
</file>

<file path=ppt/tags/tag3.xml><?xml version="1.0" encoding="utf-8"?>
<p:tagLst xmlns:a="http://schemas.openxmlformats.org/drawingml/2006/main" xmlns:r="http://schemas.openxmlformats.org/officeDocument/2006/relationships" xmlns:p="http://schemas.openxmlformats.org/presentationml/2006/main">
  <p:tag name="TIMING" val="|0.3|4.4|1.9|1.7|1.6|1.6|1.5|1.4|2.1|1.6|1.4|1.3|2"/>
</p:tagLst>
</file>

<file path=ppt/tags/tag4.xml><?xml version="1.0" encoding="utf-8"?>
<p:tagLst xmlns:a="http://schemas.openxmlformats.org/drawingml/2006/main" xmlns:r="http://schemas.openxmlformats.org/officeDocument/2006/relationships" xmlns:p="http://schemas.openxmlformats.org/presentationml/2006/main">
  <p:tag name="TIMING" val="|0.1|3.3|0.9|1.1|2.7|0.9|0.9|1.1|1.3|2.5|2.1|1.1|0.9|1|1.7|3.2"/>
</p:tagLst>
</file>

<file path=ppt/tags/tag5.xml><?xml version="1.0" encoding="utf-8"?>
<p:tagLst xmlns:a="http://schemas.openxmlformats.org/drawingml/2006/main" xmlns:r="http://schemas.openxmlformats.org/officeDocument/2006/relationships" xmlns:p="http://schemas.openxmlformats.org/presentationml/2006/main">
  <p:tag name="TIMING" val="|0.1|3|4.6|4.9|3.3|8.7"/>
</p:tagLst>
</file>

<file path=ppt/tags/tag6.xml><?xml version="1.0" encoding="utf-8"?>
<p:tagLst xmlns:a="http://schemas.openxmlformats.org/drawingml/2006/main" xmlns:r="http://schemas.openxmlformats.org/officeDocument/2006/relationships" xmlns:p="http://schemas.openxmlformats.org/presentationml/2006/main">
  <p:tag name="TIMING" val="|1.4|1.4|1.8|3.1|0.9"/>
</p:tagLst>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16285</TotalTime>
  <Words>536</Words>
  <Application>Microsoft Office PowerPoint</Application>
  <PresentationFormat>Widescreen</PresentationFormat>
  <Paragraphs>83</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Tiffany Kearns</dc:creator>
  <cp:lastModifiedBy>tiffany kearns</cp:lastModifiedBy>
  <cp:revision>8</cp:revision>
  <dcterms:created xsi:type="dcterms:W3CDTF">2025-06-02T03:29:03Z</dcterms:created>
  <dcterms:modified xsi:type="dcterms:W3CDTF">2025-07-10T23:44:45Z</dcterms:modified>
</cp:coreProperties>
</file>