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7" r:id="rId1"/>
    <p:sldMasterId id="2147484229" r:id="rId2"/>
  </p:sldMasterIdLst>
  <p:notesMasterIdLst>
    <p:notesMasterId r:id="rId12"/>
  </p:notesMasterIdLst>
  <p:sldIdLst>
    <p:sldId id="275" r:id="rId3"/>
    <p:sldId id="258" r:id="rId4"/>
    <p:sldId id="276" r:id="rId5"/>
    <p:sldId id="259" r:id="rId6"/>
    <p:sldId id="266" r:id="rId7"/>
    <p:sldId id="277" r:id="rId8"/>
    <p:sldId id="278" r:id="rId9"/>
    <p:sldId id="279" r:id="rId10"/>
    <p:sldId id="273"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FF5DDA-9B02-AC79-F856-BAD552B33432}" name="Kati Dreilich" initials="KD" userId="S::kdreilich@uvic.ca::98cc7d25-41ae-4c6b-a2f0-2417228dd3f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D82DA1-3C06-4CCA-A489-DC79CE0420D9}" v="30" dt="2025-07-07T02:33:12.2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90" autoAdjust="0"/>
    <p:restoredTop sz="74151" autoAdjust="0"/>
  </p:normalViewPr>
  <p:slideViewPr>
    <p:cSldViewPr snapToGrid="0">
      <p:cViewPr varScale="1">
        <p:scale>
          <a:sx n="58" d="100"/>
          <a:sy n="58" d="100"/>
        </p:scale>
        <p:origin x="1555" y="4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19"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 Dreilich" userId="98cc7d25-41ae-4c6b-a2f0-2417228dd3fb" providerId="ADAL" clId="{33D82DA1-3C06-4CCA-A489-DC79CE0420D9}"/>
    <pc:docChg chg="custSel modSld modMainMaster">
      <pc:chgData name="Kati Dreilich" userId="98cc7d25-41ae-4c6b-a2f0-2417228dd3fb" providerId="ADAL" clId="{33D82DA1-3C06-4CCA-A489-DC79CE0420D9}" dt="2025-07-07T02:33:12.224" v="54"/>
      <pc:docMkLst>
        <pc:docMk/>
      </pc:docMkLst>
      <pc:sldChg chg="delSp mod modTransition delAnim">
        <pc:chgData name="Kati Dreilich" userId="98cc7d25-41ae-4c6b-a2f0-2417228dd3fb" providerId="ADAL" clId="{33D82DA1-3C06-4CCA-A489-DC79CE0420D9}" dt="2025-07-07T02:33:12.224" v="54"/>
        <pc:sldMkLst>
          <pc:docMk/>
          <pc:sldMk cId="2092965227" sldId="258"/>
        </pc:sldMkLst>
        <pc:picChg chg="del">
          <ac:chgData name="Kati Dreilich" userId="98cc7d25-41ae-4c6b-a2f0-2417228dd3fb" providerId="ADAL" clId="{33D82DA1-3C06-4CCA-A489-DC79CE0420D9}" dt="2025-07-07T02:31:34.382" v="0" actId="478"/>
          <ac:picMkLst>
            <pc:docMk/>
            <pc:sldMk cId="2092965227" sldId="258"/>
            <ac:picMk id="10" creationId="{101BAF98-AC6F-E5E7-0171-888B464CE4AD}"/>
          </ac:picMkLst>
        </pc:picChg>
      </pc:sldChg>
      <pc:sldChg chg="delSp mod modTransition delAnim">
        <pc:chgData name="Kati Dreilich" userId="98cc7d25-41ae-4c6b-a2f0-2417228dd3fb" providerId="ADAL" clId="{33D82DA1-3C06-4CCA-A489-DC79CE0420D9}" dt="2025-07-07T02:33:12.224" v="54"/>
        <pc:sldMkLst>
          <pc:docMk/>
          <pc:sldMk cId="1802511413" sldId="259"/>
        </pc:sldMkLst>
        <pc:picChg chg="del">
          <ac:chgData name="Kati Dreilich" userId="98cc7d25-41ae-4c6b-a2f0-2417228dd3fb" providerId="ADAL" clId="{33D82DA1-3C06-4CCA-A489-DC79CE0420D9}" dt="2025-07-07T02:32:47.608" v="48" actId="478"/>
          <ac:picMkLst>
            <pc:docMk/>
            <pc:sldMk cId="1802511413" sldId="259"/>
            <ac:picMk id="6" creationId="{4C4C5EBC-2425-B052-4799-25D6CD610C7A}"/>
          </ac:picMkLst>
        </pc:picChg>
      </pc:sldChg>
      <pc:sldChg chg="delSp mod modTransition delAnim">
        <pc:chgData name="Kati Dreilich" userId="98cc7d25-41ae-4c6b-a2f0-2417228dd3fb" providerId="ADAL" clId="{33D82DA1-3C06-4CCA-A489-DC79CE0420D9}" dt="2025-07-07T02:33:12.224" v="54"/>
        <pc:sldMkLst>
          <pc:docMk/>
          <pc:sldMk cId="3000230054" sldId="266"/>
        </pc:sldMkLst>
        <pc:picChg chg="del">
          <ac:chgData name="Kati Dreilich" userId="98cc7d25-41ae-4c6b-a2f0-2417228dd3fb" providerId="ADAL" clId="{33D82DA1-3C06-4CCA-A489-DC79CE0420D9}" dt="2025-07-07T02:32:51.285" v="49" actId="478"/>
          <ac:picMkLst>
            <pc:docMk/>
            <pc:sldMk cId="3000230054" sldId="266"/>
            <ac:picMk id="4" creationId="{BD51DB20-06F5-4367-A044-FDD3918FE032}"/>
          </ac:picMkLst>
        </pc:picChg>
      </pc:sldChg>
      <pc:sldChg chg="addSp delSp modSp mod modTransition delAnim modAnim">
        <pc:chgData name="Kati Dreilich" userId="98cc7d25-41ae-4c6b-a2f0-2417228dd3fb" providerId="ADAL" clId="{33D82DA1-3C06-4CCA-A489-DC79CE0420D9}" dt="2025-07-07T02:33:12.224" v="54"/>
        <pc:sldMkLst>
          <pc:docMk/>
          <pc:sldMk cId="222042502" sldId="273"/>
        </pc:sldMkLst>
        <pc:spChg chg="del">
          <ac:chgData name="Kati Dreilich" userId="98cc7d25-41ae-4c6b-a2f0-2417228dd3fb" providerId="ADAL" clId="{33D82DA1-3C06-4CCA-A489-DC79CE0420D9}" dt="2025-07-07T02:32:13.403" v="17" actId="478"/>
          <ac:spMkLst>
            <pc:docMk/>
            <pc:sldMk cId="222042502" sldId="273"/>
            <ac:spMk id="2" creationId="{DDA2D48E-F6BC-6C82-3BA7-2CD798448FE7}"/>
          </ac:spMkLst>
        </pc:spChg>
        <pc:spChg chg="add mod">
          <ac:chgData name="Kati Dreilich" userId="98cc7d25-41ae-4c6b-a2f0-2417228dd3fb" providerId="ADAL" clId="{33D82DA1-3C06-4CCA-A489-DC79CE0420D9}" dt="2025-07-07T02:32:16.991" v="19"/>
          <ac:spMkLst>
            <pc:docMk/>
            <pc:sldMk cId="222042502" sldId="273"/>
            <ac:spMk id="4" creationId="{6EE40D17-9634-DDAC-7EEC-B769740E4385}"/>
          </ac:spMkLst>
        </pc:spChg>
        <pc:spChg chg="mod">
          <ac:chgData name="Kati Dreilich" userId="98cc7d25-41ae-4c6b-a2f0-2417228dd3fb" providerId="ADAL" clId="{33D82DA1-3C06-4CCA-A489-DC79CE0420D9}" dt="2025-07-07T02:32:25.984" v="45" actId="20577"/>
          <ac:spMkLst>
            <pc:docMk/>
            <pc:sldMk cId="222042502" sldId="273"/>
            <ac:spMk id="5" creationId="{ED353981-8D46-9A07-46F4-9660AA549265}"/>
          </ac:spMkLst>
        </pc:spChg>
        <pc:spChg chg="mod">
          <ac:chgData name="Kati Dreilich" userId="98cc7d25-41ae-4c6b-a2f0-2417228dd3fb" providerId="ADAL" clId="{33D82DA1-3C06-4CCA-A489-DC79CE0420D9}" dt="2025-07-07T02:32:31.319" v="46" actId="1076"/>
          <ac:spMkLst>
            <pc:docMk/>
            <pc:sldMk cId="222042502" sldId="273"/>
            <ac:spMk id="11" creationId="{EAA2833C-93AA-AEF0-2E7E-BF704D3B0546}"/>
          </ac:spMkLst>
        </pc:spChg>
        <pc:picChg chg="del">
          <ac:chgData name="Kati Dreilich" userId="98cc7d25-41ae-4c6b-a2f0-2417228dd3fb" providerId="ADAL" clId="{33D82DA1-3C06-4CCA-A489-DC79CE0420D9}" dt="2025-07-07T02:32:15.724" v="18" actId="478"/>
          <ac:picMkLst>
            <pc:docMk/>
            <pc:sldMk cId="222042502" sldId="273"/>
            <ac:picMk id="3" creationId="{6B69FC29-E5F5-E83F-E1A9-DAF83AAC4529}"/>
          </ac:picMkLst>
        </pc:picChg>
        <pc:picChg chg="del">
          <ac:chgData name="Kati Dreilich" userId="98cc7d25-41ae-4c6b-a2f0-2417228dd3fb" providerId="ADAL" clId="{33D82DA1-3C06-4CCA-A489-DC79CE0420D9}" dt="2025-07-07T02:32:10.425" v="16" actId="478"/>
          <ac:picMkLst>
            <pc:docMk/>
            <pc:sldMk cId="222042502" sldId="273"/>
            <ac:picMk id="6" creationId="{75E20C54-DEF5-97AA-77B7-6253AB539F0C}"/>
          </ac:picMkLst>
        </pc:picChg>
        <pc:picChg chg="add mod">
          <ac:chgData name="Kati Dreilich" userId="98cc7d25-41ae-4c6b-a2f0-2417228dd3fb" providerId="ADAL" clId="{33D82DA1-3C06-4CCA-A489-DC79CE0420D9}" dt="2025-07-07T02:32:16.991" v="19"/>
          <ac:picMkLst>
            <pc:docMk/>
            <pc:sldMk cId="222042502" sldId="273"/>
            <ac:picMk id="7" creationId="{D09508D5-F533-2D03-A133-52520C643B4D}"/>
          </ac:picMkLst>
        </pc:picChg>
        <pc:picChg chg="del">
          <ac:chgData name="Kati Dreilich" userId="98cc7d25-41ae-4c6b-a2f0-2417228dd3fb" providerId="ADAL" clId="{33D82DA1-3C06-4CCA-A489-DC79CE0420D9}" dt="2025-07-07T02:32:08.560" v="15" actId="478"/>
          <ac:picMkLst>
            <pc:docMk/>
            <pc:sldMk cId="222042502" sldId="273"/>
            <ac:picMk id="18" creationId="{EF75015E-4406-D3F5-7EB7-23739419E867}"/>
          </ac:picMkLst>
        </pc:picChg>
      </pc:sldChg>
      <pc:sldChg chg="addSp delSp modSp mod modTransition delAnim">
        <pc:chgData name="Kati Dreilich" userId="98cc7d25-41ae-4c6b-a2f0-2417228dd3fb" providerId="ADAL" clId="{33D82DA1-3C06-4CCA-A489-DC79CE0420D9}" dt="2025-07-07T02:33:12.224" v="54"/>
        <pc:sldMkLst>
          <pc:docMk/>
          <pc:sldMk cId="3375731676" sldId="275"/>
        </pc:sldMkLst>
        <pc:spChg chg="add mod">
          <ac:chgData name="Kati Dreilich" userId="98cc7d25-41ae-4c6b-a2f0-2417228dd3fb" providerId="ADAL" clId="{33D82DA1-3C06-4CCA-A489-DC79CE0420D9}" dt="2025-07-07T02:31:56.581" v="14" actId="20577"/>
          <ac:spMkLst>
            <pc:docMk/>
            <pc:sldMk cId="3375731676" sldId="275"/>
            <ac:spMk id="3" creationId="{413FA041-1DE3-E248-9AC2-0A8E2BB74989}"/>
          </ac:spMkLst>
        </pc:spChg>
        <pc:spChg chg="del">
          <ac:chgData name="Kati Dreilich" userId="98cc7d25-41ae-4c6b-a2f0-2417228dd3fb" providerId="ADAL" clId="{33D82DA1-3C06-4CCA-A489-DC79CE0420D9}" dt="2025-07-07T02:31:45.912" v="2" actId="478"/>
          <ac:spMkLst>
            <pc:docMk/>
            <pc:sldMk cId="3375731676" sldId="275"/>
            <ac:spMk id="22" creationId="{C56376EF-2294-309F-161F-F7F8D811FC41}"/>
          </ac:spMkLst>
        </pc:spChg>
        <pc:picChg chg="add mod">
          <ac:chgData name="Kati Dreilich" userId="98cc7d25-41ae-4c6b-a2f0-2417228dd3fb" providerId="ADAL" clId="{33D82DA1-3C06-4CCA-A489-DC79CE0420D9}" dt="2025-07-07T02:31:49.393" v="4"/>
          <ac:picMkLst>
            <pc:docMk/>
            <pc:sldMk cId="3375731676" sldId="275"/>
            <ac:picMk id="4" creationId="{8B3B03DF-E124-AD6E-A2B5-E83B48C95FC1}"/>
          </ac:picMkLst>
        </pc:picChg>
        <pc:picChg chg="del">
          <ac:chgData name="Kati Dreilich" userId="98cc7d25-41ae-4c6b-a2f0-2417228dd3fb" providerId="ADAL" clId="{33D82DA1-3C06-4CCA-A489-DC79CE0420D9}" dt="2025-07-07T02:31:38.103" v="1" actId="478"/>
          <ac:picMkLst>
            <pc:docMk/>
            <pc:sldMk cId="3375731676" sldId="275"/>
            <ac:picMk id="12" creationId="{031B4B17-7AB7-1A76-7D29-42206D8D6B98}"/>
          </ac:picMkLst>
        </pc:picChg>
        <pc:picChg chg="del">
          <ac:chgData name="Kati Dreilich" userId="98cc7d25-41ae-4c6b-a2f0-2417228dd3fb" providerId="ADAL" clId="{33D82DA1-3C06-4CCA-A489-DC79CE0420D9}" dt="2025-07-07T02:31:48.207" v="3" actId="478"/>
          <ac:picMkLst>
            <pc:docMk/>
            <pc:sldMk cId="3375731676" sldId="275"/>
            <ac:picMk id="23" creationId="{E3EEF26D-6E7E-3F13-6D92-59092501B1BC}"/>
          </ac:picMkLst>
        </pc:picChg>
      </pc:sldChg>
      <pc:sldChg chg="delSp mod modTransition delAnim">
        <pc:chgData name="Kati Dreilich" userId="98cc7d25-41ae-4c6b-a2f0-2417228dd3fb" providerId="ADAL" clId="{33D82DA1-3C06-4CCA-A489-DC79CE0420D9}" dt="2025-07-07T02:33:12.224" v="54"/>
        <pc:sldMkLst>
          <pc:docMk/>
          <pc:sldMk cId="1748300780" sldId="276"/>
        </pc:sldMkLst>
        <pc:picChg chg="del">
          <ac:chgData name="Kati Dreilich" userId="98cc7d25-41ae-4c6b-a2f0-2417228dd3fb" providerId="ADAL" clId="{33D82DA1-3C06-4CCA-A489-DC79CE0420D9}" dt="2025-07-07T02:32:40.924" v="47" actId="478"/>
          <ac:picMkLst>
            <pc:docMk/>
            <pc:sldMk cId="1748300780" sldId="276"/>
            <ac:picMk id="8" creationId="{967C4EDA-98BD-3860-5BED-1BBAFCF2B367}"/>
          </ac:picMkLst>
        </pc:picChg>
      </pc:sldChg>
      <pc:sldChg chg="delSp mod modTransition delAnim">
        <pc:chgData name="Kati Dreilich" userId="98cc7d25-41ae-4c6b-a2f0-2417228dd3fb" providerId="ADAL" clId="{33D82DA1-3C06-4CCA-A489-DC79CE0420D9}" dt="2025-07-07T02:33:12.224" v="54"/>
        <pc:sldMkLst>
          <pc:docMk/>
          <pc:sldMk cId="1623315163" sldId="277"/>
        </pc:sldMkLst>
        <pc:picChg chg="del">
          <ac:chgData name="Kati Dreilich" userId="98cc7d25-41ae-4c6b-a2f0-2417228dd3fb" providerId="ADAL" clId="{33D82DA1-3C06-4CCA-A489-DC79CE0420D9}" dt="2025-07-07T02:32:55.213" v="50" actId="478"/>
          <ac:picMkLst>
            <pc:docMk/>
            <pc:sldMk cId="1623315163" sldId="277"/>
            <ac:picMk id="2" creationId="{112093FE-7C6C-2BF8-4725-547599CCDBD8}"/>
          </ac:picMkLst>
        </pc:picChg>
      </pc:sldChg>
      <pc:sldChg chg="delSp mod modTransition delAnim">
        <pc:chgData name="Kati Dreilich" userId="98cc7d25-41ae-4c6b-a2f0-2417228dd3fb" providerId="ADAL" clId="{33D82DA1-3C06-4CCA-A489-DC79CE0420D9}" dt="2025-07-07T02:33:12.224" v="54"/>
        <pc:sldMkLst>
          <pc:docMk/>
          <pc:sldMk cId="3686674088" sldId="278"/>
        </pc:sldMkLst>
        <pc:picChg chg="del">
          <ac:chgData name="Kati Dreilich" userId="98cc7d25-41ae-4c6b-a2f0-2417228dd3fb" providerId="ADAL" clId="{33D82DA1-3C06-4CCA-A489-DC79CE0420D9}" dt="2025-07-07T02:32:59.093" v="51" actId="478"/>
          <ac:picMkLst>
            <pc:docMk/>
            <pc:sldMk cId="3686674088" sldId="278"/>
            <ac:picMk id="15" creationId="{89F9E0AA-F8CA-CFFA-1B36-A4602A91DBD3}"/>
          </ac:picMkLst>
        </pc:picChg>
      </pc:sldChg>
      <pc:sldChg chg="delSp mod modTransition delAnim">
        <pc:chgData name="Kati Dreilich" userId="98cc7d25-41ae-4c6b-a2f0-2417228dd3fb" providerId="ADAL" clId="{33D82DA1-3C06-4CCA-A489-DC79CE0420D9}" dt="2025-07-07T02:33:12.224" v="54"/>
        <pc:sldMkLst>
          <pc:docMk/>
          <pc:sldMk cId="2282028854" sldId="279"/>
        </pc:sldMkLst>
        <pc:picChg chg="del">
          <ac:chgData name="Kati Dreilich" userId="98cc7d25-41ae-4c6b-a2f0-2417228dd3fb" providerId="ADAL" clId="{33D82DA1-3C06-4CCA-A489-DC79CE0420D9}" dt="2025-07-07T02:33:02.715" v="52" actId="478"/>
          <ac:picMkLst>
            <pc:docMk/>
            <pc:sldMk cId="2282028854" sldId="279"/>
            <ac:picMk id="19" creationId="{EF6E38B5-0EC3-7408-DEEF-3AEC2B3F3F2B}"/>
          </ac:picMkLst>
        </pc:picChg>
      </pc:sldChg>
      <pc:sldMasterChg chg="modTransition modSldLayout">
        <pc:chgData name="Kati Dreilich" userId="98cc7d25-41ae-4c6b-a2f0-2417228dd3fb" providerId="ADAL" clId="{33D82DA1-3C06-4CCA-A489-DC79CE0420D9}" dt="2025-07-07T02:33:12.224" v="54"/>
        <pc:sldMasterMkLst>
          <pc:docMk/>
          <pc:sldMasterMk cId="1691887197" sldId="2147484217"/>
        </pc:sldMasterMkLst>
        <pc:sldLayoutChg chg="modTransition">
          <pc:chgData name="Kati Dreilich" userId="98cc7d25-41ae-4c6b-a2f0-2417228dd3fb" providerId="ADAL" clId="{33D82DA1-3C06-4CCA-A489-DC79CE0420D9}" dt="2025-07-07T02:33:12.224" v="54"/>
          <pc:sldLayoutMkLst>
            <pc:docMk/>
            <pc:sldMasterMk cId="1691887197" sldId="2147484217"/>
            <pc:sldLayoutMk cId="1877491507" sldId="2147484218"/>
          </pc:sldLayoutMkLst>
        </pc:sldLayoutChg>
        <pc:sldLayoutChg chg="modTransition">
          <pc:chgData name="Kati Dreilich" userId="98cc7d25-41ae-4c6b-a2f0-2417228dd3fb" providerId="ADAL" clId="{33D82DA1-3C06-4CCA-A489-DC79CE0420D9}" dt="2025-07-07T02:33:12.224" v="54"/>
          <pc:sldLayoutMkLst>
            <pc:docMk/>
            <pc:sldMasterMk cId="1691887197" sldId="2147484217"/>
            <pc:sldLayoutMk cId="1160428900" sldId="2147484219"/>
          </pc:sldLayoutMkLst>
        </pc:sldLayoutChg>
        <pc:sldLayoutChg chg="modTransition">
          <pc:chgData name="Kati Dreilich" userId="98cc7d25-41ae-4c6b-a2f0-2417228dd3fb" providerId="ADAL" clId="{33D82DA1-3C06-4CCA-A489-DC79CE0420D9}" dt="2025-07-07T02:33:12.224" v="54"/>
          <pc:sldLayoutMkLst>
            <pc:docMk/>
            <pc:sldMasterMk cId="1691887197" sldId="2147484217"/>
            <pc:sldLayoutMk cId="833459483" sldId="2147484220"/>
          </pc:sldLayoutMkLst>
        </pc:sldLayoutChg>
        <pc:sldLayoutChg chg="modTransition">
          <pc:chgData name="Kati Dreilich" userId="98cc7d25-41ae-4c6b-a2f0-2417228dd3fb" providerId="ADAL" clId="{33D82DA1-3C06-4CCA-A489-DC79CE0420D9}" dt="2025-07-07T02:33:12.224" v="54"/>
          <pc:sldLayoutMkLst>
            <pc:docMk/>
            <pc:sldMasterMk cId="1691887197" sldId="2147484217"/>
            <pc:sldLayoutMk cId="982374090" sldId="2147484221"/>
          </pc:sldLayoutMkLst>
        </pc:sldLayoutChg>
        <pc:sldLayoutChg chg="modTransition">
          <pc:chgData name="Kati Dreilich" userId="98cc7d25-41ae-4c6b-a2f0-2417228dd3fb" providerId="ADAL" clId="{33D82DA1-3C06-4CCA-A489-DC79CE0420D9}" dt="2025-07-07T02:33:12.224" v="54"/>
          <pc:sldLayoutMkLst>
            <pc:docMk/>
            <pc:sldMasterMk cId="1691887197" sldId="2147484217"/>
            <pc:sldLayoutMk cId="1560901980" sldId="2147484222"/>
          </pc:sldLayoutMkLst>
        </pc:sldLayoutChg>
        <pc:sldLayoutChg chg="modTransition">
          <pc:chgData name="Kati Dreilich" userId="98cc7d25-41ae-4c6b-a2f0-2417228dd3fb" providerId="ADAL" clId="{33D82DA1-3C06-4CCA-A489-DC79CE0420D9}" dt="2025-07-07T02:33:12.224" v="54"/>
          <pc:sldLayoutMkLst>
            <pc:docMk/>
            <pc:sldMasterMk cId="1691887197" sldId="2147484217"/>
            <pc:sldLayoutMk cId="3057496203" sldId="2147484223"/>
          </pc:sldLayoutMkLst>
        </pc:sldLayoutChg>
        <pc:sldLayoutChg chg="modTransition">
          <pc:chgData name="Kati Dreilich" userId="98cc7d25-41ae-4c6b-a2f0-2417228dd3fb" providerId="ADAL" clId="{33D82DA1-3C06-4CCA-A489-DC79CE0420D9}" dt="2025-07-07T02:33:12.224" v="54"/>
          <pc:sldLayoutMkLst>
            <pc:docMk/>
            <pc:sldMasterMk cId="1691887197" sldId="2147484217"/>
            <pc:sldLayoutMk cId="705620844" sldId="2147484224"/>
          </pc:sldLayoutMkLst>
        </pc:sldLayoutChg>
        <pc:sldLayoutChg chg="modTransition">
          <pc:chgData name="Kati Dreilich" userId="98cc7d25-41ae-4c6b-a2f0-2417228dd3fb" providerId="ADAL" clId="{33D82DA1-3C06-4CCA-A489-DC79CE0420D9}" dt="2025-07-07T02:33:12.224" v="54"/>
          <pc:sldLayoutMkLst>
            <pc:docMk/>
            <pc:sldMasterMk cId="1691887197" sldId="2147484217"/>
            <pc:sldLayoutMk cId="4009116431" sldId="2147484225"/>
          </pc:sldLayoutMkLst>
        </pc:sldLayoutChg>
        <pc:sldLayoutChg chg="modTransition">
          <pc:chgData name="Kati Dreilich" userId="98cc7d25-41ae-4c6b-a2f0-2417228dd3fb" providerId="ADAL" clId="{33D82DA1-3C06-4CCA-A489-DC79CE0420D9}" dt="2025-07-07T02:33:12.224" v="54"/>
          <pc:sldLayoutMkLst>
            <pc:docMk/>
            <pc:sldMasterMk cId="1691887197" sldId="2147484217"/>
            <pc:sldLayoutMk cId="173091596" sldId="2147484226"/>
          </pc:sldLayoutMkLst>
        </pc:sldLayoutChg>
        <pc:sldLayoutChg chg="modTransition">
          <pc:chgData name="Kati Dreilich" userId="98cc7d25-41ae-4c6b-a2f0-2417228dd3fb" providerId="ADAL" clId="{33D82DA1-3C06-4CCA-A489-DC79CE0420D9}" dt="2025-07-07T02:33:12.224" v="54"/>
          <pc:sldLayoutMkLst>
            <pc:docMk/>
            <pc:sldMasterMk cId="1691887197" sldId="2147484217"/>
            <pc:sldLayoutMk cId="2118067806" sldId="2147484227"/>
          </pc:sldLayoutMkLst>
        </pc:sldLayoutChg>
        <pc:sldLayoutChg chg="modTransition">
          <pc:chgData name="Kati Dreilich" userId="98cc7d25-41ae-4c6b-a2f0-2417228dd3fb" providerId="ADAL" clId="{33D82DA1-3C06-4CCA-A489-DC79CE0420D9}" dt="2025-07-07T02:33:12.224" v="54"/>
          <pc:sldLayoutMkLst>
            <pc:docMk/>
            <pc:sldMasterMk cId="1691887197" sldId="2147484217"/>
            <pc:sldLayoutMk cId="497672428" sldId="2147484228"/>
          </pc:sldLayoutMkLst>
        </pc:sldLayoutChg>
      </pc:sldMasterChg>
      <pc:sldMasterChg chg="modTransition modSldLayout">
        <pc:chgData name="Kati Dreilich" userId="98cc7d25-41ae-4c6b-a2f0-2417228dd3fb" providerId="ADAL" clId="{33D82DA1-3C06-4CCA-A489-DC79CE0420D9}" dt="2025-07-07T02:33:12.224" v="54"/>
        <pc:sldMasterMkLst>
          <pc:docMk/>
          <pc:sldMasterMk cId="4080070230" sldId="2147484229"/>
        </pc:sldMasterMkLst>
        <pc:sldLayoutChg chg="modTransition">
          <pc:chgData name="Kati Dreilich" userId="98cc7d25-41ae-4c6b-a2f0-2417228dd3fb" providerId="ADAL" clId="{33D82DA1-3C06-4CCA-A489-DC79CE0420D9}" dt="2025-07-07T02:33:12.224" v="54"/>
          <pc:sldLayoutMkLst>
            <pc:docMk/>
            <pc:sldMasterMk cId="4080070230" sldId="2147484229"/>
            <pc:sldLayoutMk cId="2719110643" sldId="2147484230"/>
          </pc:sldLayoutMkLst>
        </pc:sldLayoutChg>
        <pc:sldLayoutChg chg="modTransition">
          <pc:chgData name="Kati Dreilich" userId="98cc7d25-41ae-4c6b-a2f0-2417228dd3fb" providerId="ADAL" clId="{33D82DA1-3C06-4CCA-A489-DC79CE0420D9}" dt="2025-07-07T02:33:12.224" v="54"/>
          <pc:sldLayoutMkLst>
            <pc:docMk/>
            <pc:sldMasterMk cId="4080070230" sldId="2147484229"/>
            <pc:sldLayoutMk cId="782257883" sldId="2147484231"/>
          </pc:sldLayoutMkLst>
        </pc:sldLayoutChg>
        <pc:sldLayoutChg chg="modTransition">
          <pc:chgData name="Kati Dreilich" userId="98cc7d25-41ae-4c6b-a2f0-2417228dd3fb" providerId="ADAL" clId="{33D82DA1-3C06-4CCA-A489-DC79CE0420D9}" dt="2025-07-07T02:33:12.224" v="54"/>
          <pc:sldLayoutMkLst>
            <pc:docMk/>
            <pc:sldMasterMk cId="4080070230" sldId="2147484229"/>
            <pc:sldLayoutMk cId="3107206846" sldId="2147484232"/>
          </pc:sldLayoutMkLst>
        </pc:sldLayoutChg>
        <pc:sldLayoutChg chg="modTransition">
          <pc:chgData name="Kati Dreilich" userId="98cc7d25-41ae-4c6b-a2f0-2417228dd3fb" providerId="ADAL" clId="{33D82DA1-3C06-4CCA-A489-DC79CE0420D9}" dt="2025-07-07T02:33:12.224" v="54"/>
          <pc:sldLayoutMkLst>
            <pc:docMk/>
            <pc:sldMasterMk cId="4080070230" sldId="2147484229"/>
            <pc:sldLayoutMk cId="1417896288" sldId="2147484233"/>
          </pc:sldLayoutMkLst>
        </pc:sldLayoutChg>
        <pc:sldLayoutChg chg="modTransition">
          <pc:chgData name="Kati Dreilich" userId="98cc7d25-41ae-4c6b-a2f0-2417228dd3fb" providerId="ADAL" clId="{33D82DA1-3C06-4CCA-A489-DC79CE0420D9}" dt="2025-07-07T02:33:12.224" v="54"/>
          <pc:sldLayoutMkLst>
            <pc:docMk/>
            <pc:sldMasterMk cId="4080070230" sldId="2147484229"/>
            <pc:sldLayoutMk cId="2504020658" sldId="2147484234"/>
          </pc:sldLayoutMkLst>
        </pc:sldLayoutChg>
        <pc:sldLayoutChg chg="modTransition">
          <pc:chgData name="Kati Dreilich" userId="98cc7d25-41ae-4c6b-a2f0-2417228dd3fb" providerId="ADAL" clId="{33D82DA1-3C06-4CCA-A489-DC79CE0420D9}" dt="2025-07-07T02:33:12.224" v="54"/>
          <pc:sldLayoutMkLst>
            <pc:docMk/>
            <pc:sldMasterMk cId="4080070230" sldId="2147484229"/>
            <pc:sldLayoutMk cId="1802216675" sldId="2147484235"/>
          </pc:sldLayoutMkLst>
        </pc:sldLayoutChg>
        <pc:sldLayoutChg chg="modTransition">
          <pc:chgData name="Kati Dreilich" userId="98cc7d25-41ae-4c6b-a2f0-2417228dd3fb" providerId="ADAL" clId="{33D82DA1-3C06-4CCA-A489-DC79CE0420D9}" dt="2025-07-07T02:33:12.224" v="54"/>
          <pc:sldLayoutMkLst>
            <pc:docMk/>
            <pc:sldMasterMk cId="4080070230" sldId="2147484229"/>
            <pc:sldLayoutMk cId="3409946495" sldId="2147484236"/>
          </pc:sldLayoutMkLst>
        </pc:sldLayoutChg>
        <pc:sldLayoutChg chg="modTransition">
          <pc:chgData name="Kati Dreilich" userId="98cc7d25-41ae-4c6b-a2f0-2417228dd3fb" providerId="ADAL" clId="{33D82DA1-3C06-4CCA-A489-DC79CE0420D9}" dt="2025-07-07T02:33:12.224" v="54"/>
          <pc:sldLayoutMkLst>
            <pc:docMk/>
            <pc:sldMasterMk cId="4080070230" sldId="2147484229"/>
            <pc:sldLayoutMk cId="2871919534" sldId="2147484237"/>
          </pc:sldLayoutMkLst>
        </pc:sldLayoutChg>
        <pc:sldLayoutChg chg="modTransition">
          <pc:chgData name="Kati Dreilich" userId="98cc7d25-41ae-4c6b-a2f0-2417228dd3fb" providerId="ADAL" clId="{33D82DA1-3C06-4CCA-A489-DC79CE0420D9}" dt="2025-07-07T02:33:12.224" v="54"/>
          <pc:sldLayoutMkLst>
            <pc:docMk/>
            <pc:sldMasterMk cId="4080070230" sldId="2147484229"/>
            <pc:sldLayoutMk cId="2494172419" sldId="2147484238"/>
          </pc:sldLayoutMkLst>
        </pc:sldLayoutChg>
        <pc:sldLayoutChg chg="modTransition">
          <pc:chgData name="Kati Dreilich" userId="98cc7d25-41ae-4c6b-a2f0-2417228dd3fb" providerId="ADAL" clId="{33D82DA1-3C06-4CCA-A489-DC79CE0420D9}" dt="2025-07-07T02:33:12.224" v="54"/>
          <pc:sldLayoutMkLst>
            <pc:docMk/>
            <pc:sldMasterMk cId="4080070230" sldId="2147484229"/>
            <pc:sldLayoutMk cId="1742667693" sldId="2147484239"/>
          </pc:sldLayoutMkLst>
        </pc:sldLayoutChg>
        <pc:sldLayoutChg chg="modTransition">
          <pc:chgData name="Kati Dreilich" userId="98cc7d25-41ae-4c6b-a2f0-2417228dd3fb" providerId="ADAL" clId="{33D82DA1-3C06-4CCA-A489-DC79CE0420D9}" dt="2025-07-07T02:33:12.224" v="54"/>
          <pc:sldLayoutMkLst>
            <pc:docMk/>
            <pc:sldMasterMk cId="4080070230" sldId="2147484229"/>
            <pc:sldLayoutMk cId="3161518765" sldId="214748424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C9DB1-894B-41AE-9485-4F42CDB5D725}" type="datetimeFigureOut">
              <a:rPr lang="en-CA" smtClean="0"/>
              <a:t>2025-07-06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49638-9B00-422C-A013-96401197CCD0}" type="slidenum">
              <a:rPr lang="en-CA" smtClean="0"/>
              <a:t>‹#›</a:t>
            </a:fld>
            <a:endParaRPr lang="en-CA"/>
          </a:p>
        </p:txBody>
      </p:sp>
    </p:spTree>
    <p:extLst>
      <p:ext uri="{BB962C8B-B14F-4D97-AF65-F5344CB8AC3E}">
        <p14:creationId xmlns:p14="http://schemas.microsoft.com/office/powerpoint/2010/main" val="1612639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5256A-C418-0C60-707A-614570A14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2713B-CAA0-A824-DE01-C6922E96CD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4C649-06C9-F46F-E3FB-97F20FFB08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everybody. In this video on punctuation, we are going to look at quotation marks. </a:t>
            </a:r>
            <a:endParaRPr lang="en-CA" dirty="0"/>
          </a:p>
        </p:txBody>
      </p:sp>
      <p:sp>
        <p:nvSpPr>
          <p:cNvPr id="4" name="Slide Number Placeholder 3">
            <a:extLst>
              <a:ext uri="{FF2B5EF4-FFF2-40B4-BE49-F238E27FC236}">
                <a16:creationId xmlns:a16="http://schemas.microsoft.com/office/drawing/2014/main" id="{43C39C97-9520-A1C1-7CE9-BDDE22C7069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B49638-9B00-422C-A013-96401197CCD0}"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7579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Quotation marks are made of two pairs of curved lines that look like hooks. Sometimes they look like the numbers 66 and 99, or they might be straighter. It just depends on the font that the author chose. </a:t>
            </a:r>
            <a:endParaRPr lang="en-CA" dirty="0"/>
          </a:p>
        </p:txBody>
      </p:sp>
      <p:sp>
        <p:nvSpPr>
          <p:cNvPr id="4" name="Slide Number Placeholder 3"/>
          <p:cNvSpPr>
            <a:spLocks noGrp="1"/>
          </p:cNvSpPr>
          <p:nvPr>
            <p:ph type="sldNum" sz="quarter" idx="5"/>
          </p:nvPr>
        </p:nvSpPr>
        <p:spPr/>
        <p:txBody>
          <a:bodyPr/>
          <a:lstStyle/>
          <a:p>
            <a:fld id="{40B49638-9B00-422C-A013-96401197CCD0}" type="slidenum">
              <a:rPr lang="en-CA" smtClean="0"/>
              <a:t>2</a:t>
            </a:fld>
            <a:endParaRPr lang="en-CA"/>
          </a:p>
        </p:txBody>
      </p:sp>
    </p:spTree>
    <p:extLst>
      <p:ext uri="{BB962C8B-B14F-4D97-AF65-F5344CB8AC3E}">
        <p14:creationId xmlns:p14="http://schemas.microsoft.com/office/powerpoint/2010/main" val="3843070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pair of quotation marks on the left are the opening quotation marks, and the pair on the right are the closing quotation marks.[click] Both pairs curve towards the text. </a:t>
            </a:r>
            <a:endParaRPr lang="en-CA" dirty="0"/>
          </a:p>
        </p:txBody>
      </p:sp>
      <p:sp>
        <p:nvSpPr>
          <p:cNvPr id="4" name="Slide Number Placeholder 3"/>
          <p:cNvSpPr>
            <a:spLocks noGrp="1"/>
          </p:cNvSpPr>
          <p:nvPr>
            <p:ph type="sldNum" sz="quarter" idx="5"/>
          </p:nvPr>
        </p:nvSpPr>
        <p:spPr/>
        <p:txBody>
          <a:bodyPr/>
          <a:lstStyle/>
          <a:p>
            <a:fld id="{40B49638-9B00-422C-A013-96401197CCD0}" type="slidenum">
              <a:rPr lang="en-CA" smtClean="0"/>
              <a:t>3</a:t>
            </a:fld>
            <a:endParaRPr lang="en-CA"/>
          </a:p>
        </p:txBody>
      </p:sp>
    </p:spTree>
    <p:extLst>
      <p:ext uri="{BB962C8B-B14F-4D97-AF65-F5344CB8AC3E}">
        <p14:creationId xmlns:p14="http://schemas.microsoft.com/office/powerpoint/2010/main" val="3815549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0D25A-70B8-1579-A401-A9B3F83845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C9BC7D-7D29-512E-8605-C0DFBACBB6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9E5EB0-E60C-CBF9-2830-D67F892553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Quotation marks let the reader know that a character in the story is talking. [click] They go at the top of the line of text. One pair comes at the beginning, when the character starts speaking, and the other pair comes at the end, when the character is finished talking. </a:t>
            </a:r>
          </a:p>
        </p:txBody>
      </p:sp>
      <p:sp>
        <p:nvSpPr>
          <p:cNvPr id="4" name="Slide Number Placeholder 3">
            <a:extLst>
              <a:ext uri="{FF2B5EF4-FFF2-40B4-BE49-F238E27FC236}">
                <a16:creationId xmlns:a16="http://schemas.microsoft.com/office/drawing/2014/main" id="{99F32772-B166-16B0-3E0F-746C200D2208}"/>
              </a:ext>
            </a:extLst>
          </p:cNvPr>
          <p:cNvSpPr>
            <a:spLocks noGrp="1"/>
          </p:cNvSpPr>
          <p:nvPr>
            <p:ph type="sldNum" sz="quarter" idx="5"/>
          </p:nvPr>
        </p:nvSpPr>
        <p:spPr/>
        <p:txBody>
          <a:bodyPr/>
          <a:lstStyle/>
          <a:p>
            <a:fld id="{40B49638-9B00-422C-A013-96401197CCD0}" type="slidenum">
              <a:rPr lang="en-CA" smtClean="0"/>
              <a:t>4</a:t>
            </a:fld>
            <a:endParaRPr lang="en-CA"/>
          </a:p>
        </p:txBody>
      </p:sp>
    </p:spTree>
    <p:extLst>
      <p:ext uri="{BB962C8B-B14F-4D97-AF65-F5344CB8AC3E}">
        <p14:creationId xmlns:p14="http://schemas.microsoft.com/office/powerpoint/2010/main" val="354879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9BEE-AC35-47F8-EF36-3D3911B83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F1FD38-1887-2BCA-9FB0-00A47B3A78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6AA43E-D414-79E4-CA79-6187404326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Authors will often use the word ‘said’ after the ending quotation marks and then they tell us who said that, like in this sentence that reads: “Walk with me, Buddy,” said Sam.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25405DA-58E6-042D-5F53-37A3D160C28E}"/>
              </a:ext>
            </a:extLst>
          </p:cNvPr>
          <p:cNvSpPr>
            <a:spLocks noGrp="1"/>
          </p:cNvSpPr>
          <p:nvPr>
            <p:ph type="sldNum" sz="quarter" idx="5"/>
          </p:nvPr>
        </p:nvSpPr>
        <p:spPr/>
        <p:txBody>
          <a:bodyPr/>
          <a:lstStyle/>
          <a:p>
            <a:fld id="{40B49638-9B00-422C-A013-96401197CCD0}" type="slidenum">
              <a:rPr lang="en-CA" smtClean="0"/>
              <a:t>5</a:t>
            </a:fld>
            <a:endParaRPr lang="en-CA"/>
          </a:p>
        </p:txBody>
      </p:sp>
    </p:spTree>
    <p:extLst>
      <p:ext uri="{BB962C8B-B14F-4D97-AF65-F5344CB8AC3E}">
        <p14:creationId xmlns:p14="http://schemas.microsoft.com/office/powerpoint/2010/main" val="1739827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0D25A-70B8-1579-A401-A9B3F83845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C9BC7D-7D29-512E-8605-C0DFBACBB6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9E5EB0-E60C-CBF9-2830-D67F892553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other words that authors can use to show that someone is talking, [click] such as shouted, [click] cried, [click] asked, [click] exclaimed and many more. </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9F32772-B166-16B0-3E0F-746C200D2208}"/>
              </a:ext>
            </a:extLst>
          </p:cNvPr>
          <p:cNvSpPr>
            <a:spLocks noGrp="1"/>
          </p:cNvSpPr>
          <p:nvPr>
            <p:ph type="sldNum" sz="quarter" idx="5"/>
          </p:nvPr>
        </p:nvSpPr>
        <p:spPr/>
        <p:txBody>
          <a:bodyPr/>
          <a:lstStyle/>
          <a:p>
            <a:fld id="{40B49638-9B00-422C-A013-96401197CCD0}" type="slidenum">
              <a:rPr lang="en-CA" smtClean="0"/>
              <a:t>6</a:t>
            </a:fld>
            <a:endParaRPr lang="en-CA"/>
          </a:p>
        </p:txBody>
      </p:sp>
    </p:spTree>
    <p:extLst>
      <p:ext uri="{BB962C8B-B14F-4D97-AF65-F5344CB8AC3E}">
        <p14:creationId xmlns:p14="http://schemas.microsoft.com/office/powerpoint/2010/main" val="1817358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4856B-15E9-6468-8471-09DE205E9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1AB37-30B3-B8F7-9354-7DA520CFE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53708-F5B6-8BDB-3C58-9B8F4C12A524}"/>
              </a:ext>
            </a:extLst>
          </p:cNvPr>
          <p:cNvSpPr>
            <a:spLocks noGrp="1"/>
          </p:cNvSpPr>
          <p:nvPr>
            <p:ph type="body" idx="1"/>
          </p:nvPr>
        </p:nvSpPr>
        <p:spPr/>
        <p:txBody>
          <a:bodyPr/>
          <a:lstStyle/>
          <a:p>
            <a:r>
              <a:rPr lang="en-US" dirty="0"/>
              <a:t>It can be fun to make your voice fit the character when you are reading out loud. [click] Quotation marks will show you which character is speaking so that you can change your voice. You will also know when the narrator is speaking. This example is from the classic story The Three Billy Goats Gruff. When I read it, I can change my voice between the narrator, the troll and the little </a:t>
            </a:r>
            <a:r>
              <a:rPr lang="en-US" dirty="0" err="1"/>
              <a:t>billy</a:t>
            </a:r>
            <a:r>
              <a:rPr lang="en-US" dirty="0"/>
              <a:t> goat Gruff, like this… </a:t>
            </a:r>
          </a:p>
          <a:p>
            <a:endParaRPr lang="en-US" dirty="0">
              <a:latin typeface="+mn-lt"/>
            </a:endParaRPr>
          </a:p>
          <a:p>
            <a:endParaRPr lang="en-CA" dirty="0">
              <a:latin typeface="+mn-lt"/>
            </a:endParaRPr>
          </a:p>
          <a:p>
            <a:endParaRPr lang="en-CA" dirty="0">
              <a:latin typeface="+mn-lt"/>
            </a:endParaRPr>
          </a:p>
        </p:txBody>
      </p:sp>
      <p:sp>
        <p:nvSpPr>
          <p:cNvPr id="4" name="Slide Number Placeholder 3">
            <a:extLst>
              <a:ext uri="{FF2B5EF4-FFF2-40B4-BE49-F238E27FC236}">
                <a16:creationId xmlns:a16="http://schemas.microsoft.com/office/drawing/2014/main" id="{01357A24-A991-5A6D-26D9-1516B0A9D1C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B49638-9B00-422C-A013-96401197CCD0}"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6842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4856B-15E9-6468-8471-09DE205E9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1AB37-30B3-B8F7-9354-7DA520CFE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53708-F5B6-8BDB-3C58-9B8F4C12A524}"/>
              </a:ext>
            </a:extLst>
          </p:cNvPr>
          <p:cNvSpPr>
            <a:spLocks noGrp="1"/>
          </p:cNvSpPr>
          <p:nvPr>
            <p:ph type="body" idx="1"/>
          </p:nvPr>
        </p:nvSpPr>
        <p:spPr/>
        <p:txBody>
          <a:bodyPr/>
          <a:lstStyle/>
          <a:p>
            <a:pPr defTabSz="914400">
              <a:lnSpc>
                <a:spcPct val="120000"/>
              </a:lnSpc>
              <a:spcBef>
                <a:spcPts val="600"/>
              </a:spcBef>
              <a:spcAft>
                <a:spcPts val="600"/>
              </a:spcAft>
            </a:pPr>
            <a:r>
              <a:rPr lang="en-US" sz="1200" b="0" i="0" dirty="0">
                <a:solidFill>
                  <a:srgbClr val="000000"/>
                </a:solidFill>
                <a:effectLst/>
                <a:latin typeface="+mn-lt"/>
              </a:rPr>
              <a:t>The smallest Billy Goat Gruff went across the bridge first. “Who’s that trip-trapping over my bridge?” roared the troll. “It is I, the littlest Billy Goat Gruff,” replied the goat. “I’m going to eat you up!” the troll shouted. </a:t>
            </a:r>
            <a:endParaRPr lang="en-US" sz="1200" dirty="0">
              <a:latin typeface="+mn-lt"/>
            </a:endParaRPr>
          </a:p>
          <a:p>
            <a:endParaRPr lang="en-US" dirty="0">
              <a:latin typeface="+mn-lt"/>
            </a:endParaRPr>
          </a:p>
          <a:p>
            <a:endParaRPr lang="en-CA" dirty="0">
              <a:latin typeface="+mn-lt"/>
            </a:endParaRPr>
          </a:p>
          <a:p>
            <a:endParaRPr lang="en-CA" dirty="0">
              <a:latin typeface="+mn-lt"/>
            </a:endParaRPr>
          </a:p>
        </p:txBody>
      </p:sp>
      <p:sp>
        <p:nvSpPr>
          <p:cNvPr id="4" name="Slide Number Placeholder 3">
            <a:extLst>
              <a:ext uri="{FF2B5EF4-FFF2-40B4-BE49-F238E27FC236}">
                <a16:creationId xmlns:a16="http://schemas.microsoft.com/office/drawing/2014/main" id="{01357A24-A991-5A6D-26D9-1516B0A9D1C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B49638-9B00-422C-A013-96401197CCD0}"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4996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2EE23-2B98-AE40-7044-FF5F8CA7D4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33198D-304E-E09E-3353-89F747A57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0213A-E60E-3500-AD7E-CEBE03D9C54C}"/>
              </a:ext>
            </a:extLst>
          </p:cNvPr>
          <p:cNvSpPr>
            <a:spLocks noGrp="1"/>
          </p:cNvSpPr>
          <p:nvPr>
            <p:ph type="body" idx="1"/>
          </p:nvPr>
        </p:nvSpPr>
        <p:spPr/>
        <p:txBody>
          <a:bodyPr/>
          <a:lstStyle/>
          <a:p>
            <a:r>
              <a:rPr lang="en-US" dirty="0"/>
              <a:t>Thank you for joining me to learn about quotation marks. </a:t>
            </a:r>
            <a:endParaRPr lang="en-CA" dirty="0"/>
          </a:p>
        </p:txBody>
      </p:sp>
      <p:sp>
        <p:nvSpPr>
          <p:cNvPr id="4" name="Slide Number Placeholder 3">
            <a:extLst>
              <a:ext uri="{FF2B5EF4-FFF2-40B4-BE49-F238E27FC236}">
                <a16:creationId xmlns:a16="http://schemas.microsoft.com/office/drawing/2014/main" id="{8FC2075B-074D-6218-693C-BFBF2EFCA89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B49638-9B00-422C-A013-96401197CCD0}"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7567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D1D1EADE-8E88-4C7C-8AC5-FB148DE4940E}" type="datetime1">
              <a:rPr lang="en-US" smtClean="0"/>
              <a:t>7/6/2025</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87E7843D-FF13-4365-9478-9625B70A2705}" type="slidenum">
              <a:rPr lang="en-US" smtClean="0"/>
              <a:t>‹#›</a:t>
            </a:fld>
            <a:endParaRPr lang="en-US"/>
          </a:p>
        </p:txBody>
      </p:sp>
    </p:spTree>
    <p:extLst>
      <p:ext uri="{BB962C8B-B14F-4D97-AF65-F5344CB8AC3E}">
        <p14:creationId xmlns:p14="http://schemas.microsoft.com/office/powerpoint/2010/main" val="1877491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3C8B9C-477D-492A-96AD-1FC2CC997A73}" type="datetime1">
              <a:rPr lang="en-US" smtClean="0"/>
              <a:t>7/6/2025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118067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D3AED5-E26D-4E29-B1B3-7847B6779594}" type="datetime1">
              <a:rPr lang="en-US" smtClean="0"/>
              <a:t>7/6/2025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97672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D1D1EADE-8E88-4C7C-8AC5-FB148DE4940E}" type="datetime1">
              <a:rPr lang="en-US" smtClean="0"/>
              <a:t>7/6/2025</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87E7843D-FF13-4365-9478-9625B70A2705}" type="slidenum">
              <a:rPr lang="en-US" smtClean="0"/>
              <a:t>‹#›</a:t>
            </a:fld>
            <a:endParaRPr lang="en-US"/>
          </a:p>
        </p:txBody>
      </p:sp>
    </p:spTree>
    <p:extLst>
      <p:ext uri="{BB962C8B-B14F-4D97-AF65-F5344CB8AC3E}">
        <p14:creationId xmlns:p14="http://schemas.microsoft.com/office/powerpoint/2010/main" val="2719110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7B6794-849E-4626-908B-D15793550EFB}" type="datetime1">
              <a:rPr lang="en-US" smtClean="0"/>
              <a:t>7/6/2025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82257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DB64E7-5594-42A3-ADBF-E95A7ACEAD64}" type="datetime1">
              <a:rPr lang="en-US" smtClean="0"/>
              <a:t>7/6/2025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107206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462B0B-D248-4FFB-8695-AD7FA4B1284A}" type="datetime1">
              <a:rPr lang="en-US" smtClean="0"/>
              <a:t>7/6/2025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417896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1BA835-12AC-4E8F-955A-EA3F4DE2791F}" type="datetime1">
              <a:rPr lang="en-US" smtClean="0"/>
              <a:t>7/6/2025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50402065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BC9412-2452-4BED-A324-9D8C115361AD}" type="datetime1">
              <a:rPr lang="en-US" smtClean="0"/>
              <a:t>7/6/2025</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802216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318F62-D251-40E8-A23C-F4CFE9FEAB41}" type="datetime1">
              <a:rPr lang="en-US" smtClean="0"/>
              <a:t>7/6/2025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09946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44F76144-149E-4874-93A5-554A0357CF82}" type="datetime1">
              <a:rPr lang="en-US" smtClean="0"/>
              <a:t>7/6/2025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7E7843D-FF13-4365-9478-9625B70A2705}" type="slidenum">
              <a:rPr lang="en-US" smtClean="0"/>
              <a:t>‹#›</a:t>
            </a:fld>
            <a:endParaRPr lang="en-US"/>
          </a:p>
        </p:txBody>
      </p:sp>
    </p:spTree>
    <p:extLst>
      <p:ext uri="{BB962C8B-B14F-4D97-AF65-F5344CB8AC3E}">
        <p14:creationId xmlns:p14="http://schemas.microsoft.com/office/powerpoint/2010/main" val="2871919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7B6794-849E-4626-908B-D15793550EFB}" type="datetime1">
              <a:rPr lang="en-US" smtClean="0"/>
              <a:t>7/6/2025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160428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E31BA835-12AC-4E8F-955A-EA3F4DE2791F}" type="datetime1">
              <a:rPr lang="en-US" smtClean="0"/>
              <a:t>7/6/2025</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87E7843D-FF13-4365-9478-9625B70A2705}" type="slidenum">
              <a:rPr lang="en-US" smtClean="0"/>
              <a:t>‹#›</a:t>
            </a:fld>
            <a:endParaRPr lang="en-US"/>
          </a:p>
        </p:txBody>
      </p:sp>
    </p:spTree>
    <p:extLst>
      <p:ext uri="{BB962C8B-B14F-4D97-AF65-F5344CB8AC3E}">
        <p14:creationId xmlns:p14="http://schemas.microsoft.com/office/powerpoint/2010/main" val="2494172419"/>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3C8B9C-477D-492A-96AD-1FC2CC997A73}" type="datetime1">
              <a:rPr lang="en-US" smtClean="0"/>
              <a:t>7/6/2025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742667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D3AED5-E26D-4E29-B1B3-7847B6779594}" type="datetime1">
              <a:rPr lang="en-US" smtClean="0"/>
              <a:t>7/6/2025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161518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DB64E7-5594-42A3-ADBF-E95A7ACEAD64}" type="datetime1">
              <a:rPr lang="en-US" smtClean="0"/>
              <a:t>7/6/2025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33459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462B0B-D248-4FFB-8695-AD7FA4B1284A}" type="datetime1">
              <a:rPr lang="en-US" smtClean="0"/>
              <a:t>7/6/2025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98237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1BA835-12AC-4E8F-955A-EA3F4DE2791F}" type="datetime1">
              <a:rPr lang="en-US" smtClean="0"/>
              <a:t>7/6/2025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6090198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BC9412-2452-4BED-A324-9D8C115361AD}" type="datetime1">
              <a:rPr lang="en-US" smtClean="0"/>
              <a:t>7/6/2025</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57496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318F62-D251-40E8-A23C-F4CFE9FEAB41}" type="datetime1">
              <a:rPr lang="en-US" smtClean="0"/>
              <a:t>7/6/2025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5620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44F76144-149E-4874-93A5-554A0357CF82}" type="datetime1">
              <a:rPr lang="en-US" smtClean="0"/>
              <a:t>7/6/2025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7E7843D-FF13-4365-9478-9625B70A2705}" type="slidenum">
              <a:rPr lang="en-US" smtClean="0"/>
              <a:t>‹#›</a:t>
            </a:fld>
            <a:endParaRPr lang="en-US"/>
          </a:p>
        </p:txBody>
      </p:sp>
    </p:spTree>
    <p:extLst>
      <p:ext uri="{BB962C8B-B14F-4D97-AF65-F5344CB8AC3E}">
        <p14:creationId xmlns:p14="http://schemas.microsoft.com/office/powerpoint/2010/main" val="400911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E31BA835-12AC-4E8F-955A-EA3F4DE2791F}" type="datetime1">
              <a:rPr lang="en-US" smtClean="0"/>
              <a:t>7/6/2025</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87E7843D-FF13-4365-9478-9625B70A2705}" type="slidenum">
              <a:rPr lang="en-US" smtClean="0"/>
              <a:t>‹#›</a:t>
            </a:fld>
            <a:endParaRPr lang="en-US"/>
          </a:p>
        </p:txBody>
      </p:sp>
    </p:spTree>
    <p:extLst>
      <p:ext uri="{BB962C8B-B14F-4D97-AF65-F5344CB8AC3E}">
        <p14:creationId xmlns:p14="http://schemas.microsoft.com/office/powerpoint/2010/main" val="173091596"/>
      </p:ext>
    </p:extLst>
  </p:cSld>
  <p:clrMapOvr>
    <a:overrideClrMapping bg1="lt1" tx1="dk1" bg2="lt2" tx2="dk2" accent1="accent1" accent2="accent2" accent3="accent3" accent4="accent4" accent5="accent5" accent6="accent6" hlink="hlink" folHlink="folHlink"/>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E31BA835-12AC-4E8F-955A-EA3F4DE2791F}" type="datetime1">
              <a:rPr lang="en-US" smtClean="0"/>
              <a:t>7/6/2025</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87E7843D-FF13-4365-9478-9625B70A2705}" type="slidenum">
              <a:rPr lang="en-US" smtClean="0"/>
              <a:t>‹#›</a:t>
            </a:fld>
            <a:endParaRPr lang="en-US"/>
          </a:p>
        </p:txBody>
      </p:sp>
    </p:spTree>
    <p:extLst>
      <p:ext uri="{BB962C8B-B14F-4D97-AF65-F5344CB8AC3E}">
        <p14:creationId xmlns:p14="http://schemas.microsoft.com/office/powerpoint/2010/main" val="1691887197"/>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E31BA835-12AC-4E8F-955A-EA3F4DE2791F}" type="datetime1">
              <a:rPr lang="en-US" smtClean="0"/>
              <a:t>7/6/2025</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87E7843D-FF13-4365-9478-9625B70A2705}" type="slidenum">
              <a:rPr lang="en-US" smtClean="0"/>
              <a:t>‹#›</a:t>
            </a:fld>
            <a:endParaRPr lang="en-US"/>
          </a:p>
        </p:txBody>
      </p:sp>
    </p:spTree>
    <p:extLst>
      <p:ext uri="{BB962C8B-B14F-4D97-AF65-F5344CB8AC3E}">
        <p14:creationId xmlns:p14="http://schemas.microsoft.com/office/powerpoint/2010/main" val="4080070230"/>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5.png"/><Relationship Id="rId4" Type="http://schemas.microsoft.com/office/2017/06/relationships/model3d" Target="../media/model3d1.glb"/></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64C957ED-431C-B78A-77CF-405E6B97B473}"/>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9C6943F9-E7F1-1519-2C72-8758424E349F}"/>
              </a:ext>
            </a:extLst>
          </p:cNvPr>
          <p:cNvSpPr txBox="1">
            <a:spLocks/>
          </p:cNvSpPr>
          <p:nvPr/>
        </p:nvSpPr>
        <p:spPr>
          <a:xfrm>
            <a:off x="0" y="3429000"/>
            <a:ext cx="12192000" cy="1130161"/>
          </a:xfrm>
          <a:prstGeom prst="rect">
            <a:avLst/>
          </a:prstGeom>
        </p:spPr>
        <p:txBody>
          <a:bodyP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7200" b="0" i="0" u="none" strike="noStrike" kern="1200" cap="none" spc="-120" normalizeH="0" baseline="0" noProof="0" dirty="0">
                <a:ln>
                  <a:noFill/>
                </a:ln>
                <a:solidFill>
                  <a:prstClr val="white"/>
                </a:solidFill>
                <a:effectLst/>
                <a:uLnTx/>
                <a:uFillTx/>
                <a:latin typeface="Amasis MT Pro Medium" panose="02040604050005020304" pitchFamily="18" charset="0"/>
              </a:rPr>
              <a:t>Quotation Marks</a:t>
            </a:r>
          </a:p>
        </p:txBody>
      </p:sp>
      <p:sp>
        <p:nvSpPr>
          <p:cNvPr id="5" name="Oval 4">
            <a:extLst>
              <a:ext uri="{FF2B5EF4-FFF2-40B4-BE49-F238E27FC236}">
                <a16:creationId xmlns:a16="http://schemas.microsoft.com/office/drawing/2014/main" id="{E9131B19-E2BE-3616-714A-91E0084462C7}"/>
              </a:ext>
            </a:extLst>
          </p:cNvPr>
          <p:cNvSpPr/>
          <p:nvPr/>
        </p:nvSpPr>
        <p:spPr>
          <a:xfrm>
            <a:off x="3286539" y="142462"/>
            <a:ext cx="5446644" cy="2779643"/>
          </a:xfrm>
          <a:prstGeom prst="ellipse">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masis MT Pro Medium"/>
              <a:ea typeface="+mn-ea"/>
              <a:cs typeface="+mn-cs"/>
            </a:endParaRPr>
          </a:p>
        </p:txBody>
      </p:sp>
      <p:sp>
        <p:nvSpPr>
          <p:cNvPr id="2" name="TextBox 1">
            <a:extLst>
              <a:ext uri="{FF2B5EF4-FFF2-40B4-BE49-F238E27FC236}">
                <a16:creationId xmlns:a16="http://schemas.microsoft.com/office/drawing/2014/main" id="{FC966DAF-C532-2943-E0DA-F593FEF3BEE2}"/>
              </a:ext>
            </a:extLst>
          </p:cNvPr>
          <p:cNvSpPr txBox="1"/>
          <p:nvPr/>
        </p:nvSpPr>
        <p:spPr>
          <a:xfrm flipH="1">
            <a:off x="3286539" y="-490148"/>
            <a:ext cx="6274904"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7000" b="0" i="0" u="none" strike="noStrike" kern="1200" cap="none" spc="0" normalizeH="0" baseline="0" noProof="0" dirty="0">
                <a:ln>
                  <a:noFill/>
                </a:ln>
                <a:solidFill>
                  <a:prstClr val="white"/>
                </a:solidFill>
                <a:effectLst/>
                <a:uLnTx/>
                <a:uFillTx/>
                <a:latin typeface="Amasis MT Pro Medium"/>
                <a:ea typeface="+mn-ea"/>
                <a:cs typeface="+mn-cs"/>
              </a:rPr>
              <a:t>“</a:t>
            </a:r>
            <a:r>
              <a:rPr kumimoji="0" lang="en-US" sz="17800" b="0" i="0" u="none" strike="noStrike" kern="1200" cap="none" spc="0" normalizeH="0" baseline="0" noProof="0" dirty="0">
                <a:ln>
                  <a:noFill/>
                </a:ln>
                <a:solidFill>
                  <a:prstClr val="white"/>
                </a:solidFill>
                <a:effectLst/>
                <a:uLnTx/>
                <a:uFillTx/>
                <a:latin typeface="Amasis MT Pro Medium"/>
                <a:ea typeface="+mn-ea"/>
                <a:cs typeface="+mn-cs"/>
              </a:rPr>
              <a:t> </a:t>
            </a:r>
            <a:r>
              <a:rPr kumimoji="0" lang="en-US" sz="37000" b="0" i="0" u="none" strike="noStrike" kern="1200" cap="none" spc="0" normalizeH="0" baseline="0" noProof="0" dirty="0">
                <a:ln>
                  <a:noFill/>
                </a:ln>
                <a:solidFill>
                  <a:prstClr val="white"/>
                </a:solidFill>
                <a:effectLst/>
                <a:uLnTx/>
                <a:uFillTx/>
                <a:latin typeface="Amasis MT Pro Medium"/>
                <a:ea typeface="+mn-ea"/>
                <a:cs typeface="+mn-cs"/>
              </a:rPr>
              <a:t>”</a:t>
            </a:r>
            <a:endParaRPr kumimoji="0" lang="en-CA" sz="37000" b="0" i="0" u="none" strike="noStrike" kern="1200" cap="none" spc="0" normalizeH="0" baseline="0" noProof="0" dirty="0">
              <a:ln>
                <a:noFill/>
              </a:ln>
              <a:solidFill>
                <a:prstClr val="white"/>
              </a:solidFill>
              <a:effectLst/>
              <a:uLnTx/>
              <a:uFillTx/>
              <a:latin typeface="Amasis MT Pro Medium"/>
              <a:ea typeface="+mn-ea"/>
              <a:cs typeface="+mn-cs"/>
            </a:endParaRPr>
          </a:p>
        </p:txBody>
      </p:sp>
      <p:sp>
        <p:nvSpPr>
          <p:cNvPr id="3" name="TextBox 2">
            <a:extLst>
              <a:ext uri="{FF2B5EF4-FFF2-40B4-BE49-F238E27FC236}">
                <a16:creationId xmlns:a16="http://schemas.microsoft.com/office/drawing/2014/main" id="{413FA041-1DE3-E248-9AC2-0A8E2BB74989}"/>
              </a:ext>
            </a:extLst>
          </p:cNvPr>
          <p:cNvSpPr txBox="1"/>
          <p:nvPr/>
        </p:nvSpPr>
        <p:spPr>
          <a:xfrm>
            <a:off x="0" y="5383639"/>
            <a:ext cx="12192000" cy="9848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prstClr val="black"/>
                </a:solidFill>
                <a:effectLst/>
                <a:uLnTx/>
                <a:uFillTx/>
                <a:latin typeface="Calibri Light" panose="020F0302020204030204"/>
                <a:ea typeface="+mn-ea"/>
                <a:cs typeface="+mn-cs"/>
              </a:rPr>
              <a:t>Quotation Marks Presentation  © 2025 by </a:t>
            </a:r>
            <a:r>
              <a:rPr kumimoji="0" lang="en-US" sz="2000" b="1" i="0" u="none" strike="noStrike" kern="100" cap="none" spc="0" normalizeH="0" baseline="0" noProof="0" dirty="0" err="1">
                <a:ln>
                  <a:noFill/>
                </a:ln>
                <a:solidFill>
                  <a:prstClr val="black"/>
                </a:solidFill>
                <a:effectLst/>
                <a:uLnTx/>
                <a:uFillTx/>
                <a:latin typeface="Calibri Light" panose="020F0302020204030204"/>
                <a:ea typeface="+mn-ea"/>
                <a:cs typeface="+mn-cs"/>
              </a:rPr>
              <a:t>Kathini</a:t>
            </a:r>
            <a:r>
              <a:rPr kumimoji="0" lang="en-US" sz="2000" b="1" i="0" u="none" strike="noStrike" kern="100" cap="none" spc="0" normalizeH="0" baseline="0" noProof="0" dirty="0">
                <a:ln>
                  <a:noFill/>
                </a:ln>
                <a:solidFill>
                  <a:prstClr val="black"/>
                </a:solidFill>
                <a:effectLst/>
                <a:uLnTx/>
                <a:uFillTx/>
                <a:latin typeface="Calibri Light" panose="020F0302020204030204"/>
                <a:ea typeface="+mn-ea"/>
                <a:cs typeface="+mn-cs"/>
              </a:rPr>
              <a:t> Dreilich is licensed under CC BY-NC-SA 4.0.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prstClr val="black"/>
                </a:solidFill>
                <a:effectLst/>
                <a:uLnTx/>
                <a:uFillTx/>
                <a:latin typeface="Calibri Light" panose="020F0302020204030204"/>
                <a:ea typeface="+mn-ea"/>
                <a:cs typeface="+mn-cs"/>
              </a:rPr>
              <a:t>To view a copy of this license, visit https://creativecommons.org/licenses/by-nc-sa/4.0/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8B3B03DF-E124-AD6E-A2B5-E83B48C95F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5400045" y="6067576"/>
            <a:ext cx="1219631" cy="426720"/>
          </a:xfrm>
          <a:prstGeom prst="rect">
            <a:avLst/>
          </a:prstGeom>
          <a:noFill/>
          <a:ln>
            <a:noFill/>
          </a:ln>
        </p:spPr>
      </p:pic>
    </p:spTree>
    <p:extLst>
      <p:ext uri="{BB962C8B-B14F-4D97-AF65-F5344CB8AC3E}">
        <p14:creationId xmlns:p14="http://schemas.microsoft.com/office/powerpoint/2010/main" val="337573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1"/>
                                        </p:tgtEl>
                                        <p:attrNameLst>
                                          <p:attrName>style.visibility</p:attrName>
                                        </p:attrNameLst>
                                      </p:cBhvr>
                                      <p:to>
                                        <p:strVal val="visible"/>
                                      </p:to>
                                    </p:set>
                                    <p:animEffect transition="in" filter="fade">
                                      <p:cBhvr>
                                        <p:cTn id="7" dur="7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E5EDA3-BEF1-2746-5BB8-CBC7D9E415B6}"/>
              </a:ext>
            </a:extLst>
          </p:cNvPr>
          <p:cNvSpPr txBox="1"/>
          <p:nvPr/>
        </p:nvSpPr>
        <p:spPr>
          <a:xfrm>
            <a:off x="4121426" y="135696"/>
            <a:ext cx="3949148" cy="3554819"/>
          </a:xfrm>
          <a:prstGeom prst="rect">
            <a:avLst/>
          </a:prstGeom>
          <a:noFill/>
        </p:spPr>
        <p:txBody>
          <a:bodyPr wrap="square" rtlCol="0">
            <a:spAutoFit/>
          </a:bodyPr>
          <a:lstStyle/>
          <a:p>
            <a:pPr algn="ctr"/>
            <a:r>
              <a:rPr lang="en-US" sz="22500" dirty="0">
                <a:latin typeface="Amasis MT Pro Medium" panose="02040604050005020304" pitchFamily="18" charset="0"/>
              </a:rPr>
              <a:t>“ ”</a:t>
            </a:r>
            <a:endParaRPr lang="en-CA" sz="22500" dirty="0">
              <a:latin typeface="Amasis MT Pro Medium" panose="02040604050005020304" pitchFamily="18" charset="0"/>
            </a:endParaRPr>
          </a:p>
        </p:txBody>
      </p:sp>
      <p:sp>
        <p:nvSpPr>
          <p:cNvPr id="3" name="TextBox 2">
            <a:extLst>
              <a:ext uri="{FF2B5EF4-FFF2-40B4-BE49-F238E27FC236}">
                <a16:creationId xmlns:a16="http://schemas.microsoft.com/office/drawing/2014/main" id="{BDB416C9-A130-516B-9D35-F96DF5641917}"/>
              </a:ext>
            </a:extLst>
          </p:cNvPr>
          <p:cNvSpPr txBox="1"/>
          <p:nvPr/>
        </p:nvSpPr>
        <p:spPr>
          <a:xfrm>
            <a:off x="4169832" y="2261194"/>
            <a:ext cx="3852337" cy="3554819"/>
          </a:xfrm>
          <a:prstGeom prst="rect">
            <a:avLst/>
          </a:prstGeom>
          <a:noFill/>
        </p:spPr>
        <p:txBody>
          <a:bodyPr wrap="none" rtlCol="0">
            <a:spAutoFit/>
          </a:bodyPr>
          <a:lstStyle/>
          <a:p>
            <a:pPr algn="ctr"/>
            <a:r>
              <a:rPr lang="en-US" sz="22500" dirty="0"/>
              <a:t>“  ”</a:t>
            </a:r>
            <a:endParaRPr lang="en-CA" sz="22500" dirty="0"/>
          </a:p>
        </p:txBody>
      </p:sp>
      <p:sp>
        <p:nvSpPr>
          <p:cNvPr id="5" name="TextBox 4">
            <a:extLst>
              <a:ext uri="{FF2B5EF4-FFF2-40B4-BE49-F238E27FC236}">
                <a16:creationId xmlns:a16="http://schemas.microsoft.com/office/drawing/2014/main" id="{D1537FEE-2E98-002B-48E2-4724A3ADC486}"/>
              </a:ext>
            </a:extLst>
          </p:cNvPr>
          <p:cNvSpPr txBox="1"/>
          <p:nvPr/>
        </p:nvSpPr>
        <p:spPr>
          <a:xfrm>
            <a:off x="3048000" y="4386692"/>
            <a:ext cx="6096000" cy="3554819"/>
          </a:xfrm>
          <a:prstGeom prst="rect">
            <a:avLst/>
          </a:prstGeom>
          <a:noFill/>
        </p:spPr>
        <p:txBody>
          <a:bodyPr wrap="square">
            <a:spAutoFit/>
          </a:bodyPr>
          <a:lstStyle/>
          <a:p>
            <a:pPr algn="ctr"/>
            <a:r>
              <a:rPr lang="en-US" sz="22500" dirty="0">
                <a:latin typeface="Arial Nova Cond" panose="020B0506020202020204" pitchFamily="34" charset="0"/>
              </a:rPr>
              <a:t>“  ”</a:t>
            </a:r>
            <a:endParaRPr lang="en-CA" sz="22500" dirty="0">
              <a:latin typeface="Arial Nova Cond" panose="020B0506020202020204" pitchFamily="34" charset="0"/>
            </a:endParaRPr>
          </a:p>
        </p:txBody>
      </p:sp>
    </p:spTree>
    <p:extLst>
      <p:ext uri="{BB962C8B-B14F-4D97-AF65-F5344CB8AC3E}">
        <p14:creationId xmlns:p14="http://schemas.microsoft.com/office/powerpoint/2010/main" val="209296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0-#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500"/>
                            </p:stCondLst>
                            <p:childTnLst>
                              <p:par>
                                <p:cTn id="10" presetID="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3000" fill="hold"/>
                                        <p:tgtEl>
                                          <p:spTgt spid="3"/>
                                        </p:tgtEl>
                                        <p:attrNameLst>
                                          <p:attrName>ppt_x</p:attrName>
                                        </p:attrNameLst>
                                      </p:cBhvr>
                                      <p:tavLst>
                                        <p:tav tm="0">
                                          <p:val>
                                            <p:strVal val="0-#ppt_w/2"/>
                                          </p:val>
                                        </p:tav>
                                        <p:tav tm="100000">
                                          <p:val>
                                            <p:strVal val="#ppt_x"/>
                                          </p:val>
                                        </p:tav>
                                      </p:tavLst>
                                    </p:anim>
                                    <p:anim calcmode="lin" valueType="num">
                                      <p:cBhvr additive="base">
                                        <p:cTn id="13" dur="30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6500"/>
                            </p:stCondLst>
                            <p:childTnLst>
                              <p:par>
                                <p:cTn id="15" presetID="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3000" fill="hold"/>
                                        <p:tgtEl>
                                          <p:spTgt spid="5"/>
                                        </p:tgtEl>
                                        <p:attrNameLst>
                                          <p:attrName>ppt_x</p:attrName>
                                        </p:attrNameLst>
                                      </p:cBhvr>
                                      <p:tavLst>
                                        <p:tav tm="0">
                                          <p:val>
                                            <p:strVal val="0-#ppt_w/2"/>
                                          </p:val>
                                        </p:tav>
                                        <p:tav tm="100000">
                                          <p:val>
                                            <p:strVal val="#ppt_x"/>
                                          </p:val>
                                        </p:tav>
                                      </p:tavLst>
                                    </p:anim>
                                    <p:anim calcmode="lin" valueType="num">
                                      <p:cBhvr additive="base">
                                        <p:cTn id="18" dur="3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E5EDA3-BEF1-2746-5BB8-CBC7D9E415B6}"/>
              </a:ext>
            </a:extLst>
          </p:cNvPr>
          <p:cNvSpPr txBox="1"/>
          <p:nvPr/>
        </p:nvSpPr>
        <p:spPr>
          <a:xfrm>
            <a:off x="523461" y="2459504"/>
            <a:ext cx="11145078" cy="923330"/>
          </a:xfrm>
          <a:prstGeom prst="rect">
            <a:avLst/>
          </a:prstGeom>
          <a:noFill/>
        </p:spPr>
        <p:txBody>
          <a:bodyPr wrap="square" rtlCol="0">
            <a:spAutoFit/>
          </a:bodyPr>
          <a:lstStyle/>
          <a:p>
            <a:pPr algn="ctr"/>
            <a:r>
              <a:rPr lang="en-US" sz="5400" dirty="0">
                <a:solidFill>
                  <a:schemeClr val="accent1"/>
                </a:solidFill>
                <a:latin typeface="Amasis MT Pro Medium" panose="02040604050005020304" pitchFamily="18" charset="0"/>
              </a:rPr>
              <a:t>“</a:t>
            </a:r>
            <a:r>
              <a:rPr lang="en-US" sz="5400" dirty="0">
                <a:latin typeface="Amasis MT Pro Medium" panose="02040604050005020304" pitchFamily="18" charset="0"/>
              </a:rPr>
              <a:t>Quotation marks come in pairs.</a:t>
            </a:r>
            <a:r>
              <a:rPr lang="en-US" sz="5400" dirty="0">
                <a:solidFill>
                  <a:schemeClr val="accent1"/>
                </a:solidFill>
                <a:latin typeface="Amasis MT Pro Medium" panose="02040604050005020304" pitchFamily="18" charset="0"/>
              </a:rPr>
              <a:t>”</a:t>
            </a:r>
            <a:endParaRPr lang="en-CA" sz="5400" dirty="0">
              <a:solidFill>
                <a:schemeClr val="accent1"/>
              </a:solidFill>
              <a:latin typeface="Amasis MT Pro Medium" panose="02040604050005020304" pitchFamily="18" charset="0"/>
            </a:endParaRPr>
          </a:p>
        </p:txBody>
      </p:sp>
      <p:sp>
        <p:nvSpPr>
          <p:cNvPr id="4" name="TextBox 3">
            <a:extLst>
              <a:ext uri="{FF2B5EF4-FFF2-40B4-BE49-F238E27FC236}">
                <a16:creationId xmlns:a16="http://schemas.microsoft.com/office/drawing/2014/main" id="{8F292420-822B-B416-2035-D7951D086C67}"/>
              </a:ext>
            </a:extLst>
          </p:cNvPr>
          <p:cNvSpPr txBox="1"/>
          <p:nvPr/>
        </p:nvSpPr>
        <p:spPr>
          <a:xfrm>
            <a:off x="641571" y="2459504"/>
            <a:ext cx="801756" cy="923330"/>
          </a:xfrm>
          <a:prstGeom prst="rect">
            <a:avLst/>
          </a:prstGeom>
          <a:noFill/>
        </p:spPr>
        <p:txBody>
          <a:bodyPr wrap="square" rtlCol="0">
            <a:spAutoFit/>
          </a:bodyPr>
          <a:lstStyle/>
          <a:p>
            <a:pPr algn="ctr"/>
            <a:r>
              <a:rPr lang="en-US" sz="5400" dirty="0">
                <a:latin typeface="Amasis MT Pro Medium" panose="02040604050005020304" pitchFamily="18" charset="0"/>
              </a:rPr>
              <a:t>“</a:t>
            </a:r>
            <a:endParaRPr lang="en-CA" sz="5400" dirty="0">
              <a:latin typeface="Amasis MT Pro Medium" panose="02040604050005020304" pitchFamily="18" charset="0"/>
            </a:endParaRPr>
          </a:p>
        </p:txBody>
      </p:sp>
      <p:sp>
        <p:nvSpPr>
          <p:cNvPr id="6" name="TextBox 5">
            <a:extLst>
              <a:ext uri="{FF2B5EF4-FFF2-40B4-BE49-F238E27FC236}">
                <a16:creationId xmlns:a16="http://schemas.microsoft.com/office/drawing/2014/main" id="{45802868-218E-AAFE-4C9D-D6B11785F2AA}"/>
              </a:ext>
            </a:extLst>
          </p:cNvPr>
          <p:cNvSpPr txBox="1"/>
          <p:nvPr/>
        </p:nvSpPr>
        <p:spPr>
          <a:xfrm>
            <a:off x="10748673" y="2459504"/>
            <a:ext cx="801756" cy="923330"/>
          </a:xfrm>
          <a:prstGeom prst="rect">
            <a:avLst/>
          </a:prstGeom>
          <a:noFill/>
        </p:spPr>
        <p:txBody>
          <a:bodyPr wrap="square" rtlCol="0">
            <a:spAutoFit/>
          </a:bodyPr>
          <a:lstStyle/>
          <a:p>
            <a:pPr algn="ctr"/>
            <a:r>
              <a:rPr lang="en-US" sz="5400" dirty="0">
                <a:latin typeface="Amasis MT Pro Medium" panose="02040604050005020304" pitchFamily="18" charset="0"/>
              </a:rPr>
              <a:t>”</a:t>
            </a:r>
            <a:endParaRPr lang="en-CA" sz="5400" dirty="0">
              <a:latin typeface="Amasis MT Pro Medium" panose="02040604050005020304" pitchFamily="18" charset="0"/>
            </a:endParaRPr>
          </a:p>
        </p:txBody>
      </p:sp>
    </p:spTree>
    <p:custDataLst>
      <p:tags r:id="rId1"/>
    </p:custDataLst>
    <p:extLst>
      <p:ext uri="{BB962C8B-B14F-4D97-AF65-F5344CB8AC3E}">
        <p14:creationId xmlns:p14="http://schemas.microsoft.com/office/powerpoint/2010/main" val="17483007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par>
                              <p:cTn id="8" fill="hold">
                                <p:stCondLst>
                                  <p:cond delay="2000"/>
                                </p:stCondLst>
                                <p:childTnLst>
                                  <p:par>
                                    <p:cTn id="9" presetID="2" presetClass="entr" presetSubtype="9" fill="hold" grpId="0" nodeType="after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30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5000"/>
                                </p:stCondLst>
                                <p:childTnLst>
                                  <p:par>
                                    <p:cTn id="14" presetID="2" presetClass="entr" presetSubtype="3" fill="hold" grpId="0" nodeType="afterEffect" p14:presetBounceEnd="38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38000">
                                          <p:cBhvr additive="base">
                                            <p:cTn id="16" dur="2000" fill="hold"/>
                                            <p:tgtEl>
                                              <p:spTgt spid="6"/>
                                            </p:tgtEl>
                                            <p:attrNameLst>
                                              <p:attrName>ppt_x</p:attrName>
                                            </p:attrNameLst>
                                          </p:cBhvr>
                                          <p:tavLst>
                                            <p:tav tm="0">
                                              <p:val>
                                                <p:strVal val="1+#ppt_w/2"/>
                                              </p:val>
                                            </p:tav>
                                            <p:tav tm="100000">
                                              <p:val>
                                                <p:strVal val="#ppt_x"/>
                                              </p:val>
                                            </p:tav>
                                          </p:tavLst>
                                        </p:anim>
                                        <p:anim calcmode="lin" valueType="num" p14:bounceEnd="38000">
                                          <p:cBhvr additive="base">
                                            <p:cTn id="17" dur="2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grpId="1" nodeType="clickEffect">
                                      <p:stCondLst>
                                        <p:cond delay="0"/>
                                      </p:stCondLst>
                                      <p:childTnLst>
                                        <p:animRot by="120000">
                                          <p:cBhvr>
                                            <p:cTn id="21" dur="100" fill="hold">
                                              <p:stCondLst>
                                                <p:cond delay="0"/>
                                              </p:stCondLst>
                                            </p:cTn>
                                            <p:tgtEl>
                                              <p:spTgt spid="4"/>
                                            </p:tgtEl>
                                            <p:attrNameLst>
                                              <p:attrName>r</p:attrName>
                                            </p:attrNameLst>
                                          </p:cBhvr>
                                        </p:animRot>
                                        <p:animRot by="-240000">
                                          <p:cBhvr>
                                            <p:cTn id="22" dur="200" fill="hold">
                                              <p:stCondLst>
                                                <p:cond delay="200"/>
                                              </p:stCondLst>
                                            </p:cTn>
                                            <p:tgtEl>
                                              <p:spTgt spid="4"/>
                                            </p:tgtEl>
                                            <p:attrNameLst>
                                              <p:attrName>r</p:attrName>
                                            </p:attrNameLst>
                                          </p:cBhvr>
                                        </p:animRot>
                                        <p:animRot by="240000">
                                          <p:cBhvr>
                                            <p:cTn id="23" dur="200" fill="hold">
                                              <p:stCondLst>
                                                <p:cond delay="400"/>
                                              </p:stCondLst>
                                            </p:cTn>
                                            <p:tgtEl>
                                              <p:spTgt spid="4"/>
                                            </p:tgtEl>
                                            <p:attrNameLst>
                                              <p:attrName>r</p:attrName>
                                            </p:attrNameLst>
                                          </p:cBhvr>
                                        </p:animRot>
                                        <p:animRot by="-240000">
                                          <p:cBhvr>
                                            <p:cTn id="24" dur="200" fill="hold">
                                              <p:stCondLst>
                                                <p:cond delay="600"/>
                                              </p:stCondLst>
                                            </p:cTn>
                                            <p:tgtEl>
                                              <p:spTgt spid="4"/>
                                            </p:tgtEl>
                                            <p:attrNameLst>
                                              <p:attrName>r</p:attrName>
                                            </p:attrNameLst>
                                          </p:cBhvr>
                                        </p:animRot>
                                        <p:animRot by="120000">
                                          <p:cBhvr>
                                            <p:cTn id="25" dur="200" fill="hold">
                                              <p:stCondLst>
                                                <p:cond delay="800"/>
                                              </p:stCondLst>
                                            </p:cTn>
                                            <p:tgtEl>
                                              <p:spTgt spid="4"/>
                                            </p:tgtEl>
                                            <p:attrNameLst>
                                              <p:attrName>r</p:attrName>
                                            </p:attrNameLst>
                                          </p:cBhvr>
                                        </p:animRot>
                                      </p:childTnLst>
                                    </p:cTn>
                                  </p:par>
                                  <p:par>
                                    <p:cTn id="26" presetID="32" presetClass="emph" presetSubtype="0" fill="hold" grpId="1" nodeType="withEffect">
                                      <p:stCondLst>
                                        <p:cond delay="0"/>
                                      </p:stCondLst>
                                      <p:childTnLst>
                                        <p:animRot by="120000">
                                          <p:cBhvr>
                                            <p:cTn id="27" dur="100" fill="hold">
                                              <p:stCondLst>
                                                <p:cond delay="0"/>
                                              </p:stCondLst>
                                            </p:cTn>
                                            <p:tgtEl>
                                              <p:spTgt spid="6"/>
                                            </p:tgtEl>
                                            <p:attrNameLst>
                                              <p:attrName>r</p:attrName>
                                            </p:attrNameLst>
                                          </p:cBhvr>
                                        </p:animRot>
                                        <p:animRot by="-240000">
                                          <p:cBhvr>
                                            <p:cTn id="28" dur="200" fill="hold">
                                              <p:stCondLst>
                                                <p:cond delay="200"/>
                                              </p:stCondLst>
                                            </p:cTn>
                                            <p:tgtEl>
                                              <p:spTgt spid="6"/>
                                            </p:tgtEl>
                                            <p:attrNameLst>
                                              <p:attrName>r</p:attrName>
                                            </p:attrNameLst>
                                          </p:cBhvr>
                                        </p:animRot>
                                        <p:animRot by="240000">
                                          <p:cBhvr>
                                            <p:cTn id="29" dur="200" fill="hold">
                                              <p:stCondLst>
                                                <p:cond delay="400"/>
                                              </p:stCondLst>
                                            </p:cTn>
                                            <p:tgtEl>
                                              <p:spTgt spid="6"/>
                                            </p:tgtEl>
                                            <p:attrNameLst>
                                              <p:attrName>r</p:attrName>
                                            </p:attrNameLst>
                                          </p:cBhvr>
                                        </p:animRot>
                                        <p:animRot by="-240000">
                                          <p:cBhvr>
                                            <p:cTn id="30" dur="200" fill="hold">
                                              <p:stCondLst>
                                                <p:cond delay="600"/>
                                              </p:stCondLst>
                                            </p:cTn>
                                            <p:tgtEl>
                                              <p:spTgt spid="6"/>
                                            </p:tgtEl>
                                            <p:attrNameLst>
                                              <p:attrName>r</p:attrName>
                                            </p:attrNameLst>
                                          </p:cBhvr>
                                        </p:animRot>
                                        <p:animRot by="120000">
                                          <p:cBhvr>
                                            <p:cTn id="3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6" grpId="0"/>
          <p:bldP spid="6"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childTnLst>
                              </p:cTn>
                            </p:par>
                            <p:par>
                              <p:cTn id="11" fill="hold">
                                <p:stCondLst>
                                  <p:cond delay="2000"/>
                                </p:stCondLst>
                                <p:childTnLst>
                                  <p:par>
                                    <p:cTn id="12" presetID="2" presetClass="entr" presetSubtype="9"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3000" fill="hold"/>
                                            <p:tgtEl>
                                              <p:spTgt spid="4"/>
                                            </p:tgtEl>
                                            <p:attrNameLst>
                                              <p:attrName>ppt_x</p:attrName>
                                            </p:attrNameLst>
                                          </p:cBhvr>
                                          <p:tavLst>
                                            <p:tav tm="0">
                                              <p:val>
                                                <p:strVal val="0-#ppt_w/2"/>
                                              </p:val>
                                            </p:tav>
                                            <p:tav tm="100000">
                                              <p:val>
                                                <p:strVal val="#ppt_x"/>
                                              </p:val>
                                            </p:tav>
                                          </p:tavLst>
                                        </p:anim>
                                        <p:anim calcmode="lin" valueType="num">
                                          <p:cBhvr additive="base">
                                            <p:cTn id="15" dur="3000" fill="hold"/>
                                            <p:tgtEl>
                                              <p:spTgt spid="4"/>
                                            </p:tgtEl>
                                            <p:attrNameLst>
                                              <p:attrName>ppt_y</p:attrName>
                                            </p:attrNameLst>
                                          </p:cBhvr>
                                          <p:tavLst>
                                            <p:tav tm="0">
                                              <p:val>
                                                <p:strVal val="0-#ppt_h/2"/>
                                              </p:val>
                                            </p:tav>
                                            <p:tav tm="100000">
                                              <p:val>
                                                <p:strVal val="#ppt_y"/>
                                              </p:val>
                                            </p:tav>
                                          </p:tavLst>
                                        </p:anim>
                                      </p:childTnLst>
                                    </p:cTn>
                                  </p:par>
                                </p:childTnLst>
                              </p:cTn>
                            </p:par>
                            <p:par>
                              <p:cTn id="16" fill="hold">
                                <p:stCondLst>
                                  <p:cond delay="5000"/>
                                </p:stCondLst>
                                <p:childTnLst>
                                  <p:par>
                                    <p:cTn id="17" presetID="2" presetClass="entr" presetSubtype="3"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2000" fill="hold"/>
                                            <p:tgtEl>
                                              <p:spTgt spid="6"/>
                                            </p:tgtEl>
                                            <p:attrNameLst>
                                              <p:attrName>ppt_x</p:attrName>
                                            </p:attrNameLst>
                                          </p:cBhvr>
                                          <p:tavLst>
                                            <p:tav tm="0">
                                              <p:val>
                                                <p:strVal val="1+#ppt_w/2"/>
                                              </p:val>
                                            </p:tav>
                                            <p:tav tm="100000">
                                              <p:val>
                                                <p:strVal val="#ppt_x"/>
                                              </p:val>
                                            </p:tav>
                                          </p:tavLst>
                                        </p:anim>
                                        <p:anim calcmode="lin" valueType="num">
                                          <p:cBhvr additive="base">
                                            <p:cTn id="20" dur="2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grpId="1" nodeType="clickEffect">
                                      <p:stCondLst>
                                        <p:cond delay="0"/>
                                      </p:stCondLst>
                                      <p:childTnLst>
                                        <p:animRot by="120000">
                                          <p:cBhvr>
                                            <p:cTn id="24" dur="100" fill="hold">
                                              <p:stCondLst>
                                                <p:cond delay="0"/>
                                              </p:stCondLst>
                                            </p:cTn>
                                            <p:tgtEl>
                                              <p:spTgt spid="4"/>
                                            </p:tgtEl>
                                            <p:attrNameLst>
                                              <p:attrName>r</p:attrName>
                                            </p:attrNameLst>
                                          </p:cBhvr>
                                        </p:animRot>
                                        <p:animRot by="-240000">
                                          <p:cBhvr>
                                            <p:cTn id="25" dur="200" fill="hold">
                                              <p:stCondLst>
                                                <p:cond delay="200"/>
                                              </p:stCondLst>
                                            </p:cTn>
                                            <p:tgtEl>
                                              <p:spTgt spid="4"/>
                                            </p:tgtEl>
                                            <p:attrNameLst>
                                              <p:attrName>r</p:attrName>
                                            </p:attrNameLst>
                                          </p:cBhvr>
                                        </p:animRot>
                                        <p:animRot by="240000">
                                          <p:cBhvr>
                                            <p:cTn id="26" dur="200" fill="hold">
                                              <p:stCondLst>
                                                <p:cond delay="400"/>
                                              </p:stCondLst>
                                            </p:cTn>
                                            <p:tgtEl>
                                              <p:spTgt spid="4"/>
                                            </p:tgtEl>
                                            <p:attrNameLst>
                                              <p:attrName>r</p:attrName>
                                            </p:attrNameLst>
                                          </p:cBhvr>
                                        </p:animRot>
                                        <p:animRot by="-240000">
                                          <p:cBhvr>
                                            <p:cTn id="27" dur="200" fill="hold">
                                              <p:stCondLst>
                                                <p:cond delay="600"/>
                                              </p:stCondLst>
                                            </p:cTn>
                                            <p:tgtEl>
                                              <p:spTgt spid="4"/>
                                            </p:tgtEl>
                                            <p:attrNameLst>
                                              <p:attrName>r</p:attrName>
                                            </p:attrNameLst>
                                          </p:cBhvr>
                                        </p:animRot>
                                        <p:animRot by="120000">
                                          <p:cBhvr>
                                            <p:cTn id="28" dur="200" fill="hold">
                                              <p:stCondLst>
                                                <p:cond delay="800"/>
                                              </p:stCondLst>
                                            </p:cTn>
                                            <p:tgtEl>
                                              <p:spTgt spid="4"/>
                                            </p:tgtEl>
                                            <p:attrNameLst>
                                              <p:attrName>r</p:attrName>
                                            </p:attrNameLst>
                                          </p:cBhvr>
                                        </p:animRot>
                                      </p:childTnLst>
                                    </p:cTn>
                                  </p:par>
                                  <p:par>
                                    <p:cTn id="29" presetID="32" presetClass="emph" presetSubtype="0" fill="hold" grpId="1"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bldLst>
          <p:bldP spid="2" grpId="0"/>
          <p:bldP spid="4" grpId="0"/>
          <p:bldP spid="4" grpId="1"/>
          <p:bldP spid="6" grpId="0"/>
          <p:bldP spid="6" grpId="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1F02A471-37C4-725C-359B-3ED64F69F601}"/>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8" name="TextBox 7">
            <a:extLst>
              <a:ext uri="{FF2B5EF4-FFF2-40B4-BE49-F238E27FC236}">
                <a16:creationId xmlns:a16="http://schemas.microsoft.com/office/drawing/2014/main" id="{1EAC1DAF-2D09-8349-883C-519DDF2B4DA8}"/>
              </a:ext>
            </a:extLst>
          </p:cNvPr>
          <p:cNvSpPr txBox="1"/>
          <p:nvPr/>
        </p:nvSpPr>
        <p:spPr>
          <a:xfrm>
            <a:off x="603504" y="770467"/>
            <a:ext cx="4205568" cy="3352800"/>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en-US" sz="7200" kern="1200" spc="-120" baseline="0" dirty="0">
                <a:latin typeface="Amasis MT Pro" panose="02040504050005020304" pitchFamily="18" charset="0"/>
                <a:ea typeface="+mj-ea"/>
                <a:cs typeface="+mj-cs"/>
              </a:rPr>
              <a:t> Hello,  said Mom.</a:t>
            </a:r>
          </a:p>
        </p:txBody>
      </p:sp>
      <p:sp>
        <p:nvSpPr>
          <p:cNvPr id="3" name="TextBox 2">
            <a:extLst>
              <a:ext uri="{FF2B5EF4-FFF2-40B4-BE49-F238E27FC236}">
                <a16:creationId xmlns:a16="http://schemas.microsoft.com/office/drawing/2014/main" id="{563A0A97-1A3D-B1C8-997D-00266B75D273}"/>
              </a:ext>
            </a:extLst>
          </p:cNvPr>
          <p:cNvSpPr txBox="1"/>
          <p:nvPr/>
        </p:nvSpPr>
        <p:spPr>
          <a:xfrm>
            <a:off x="444477" y="2113032"/>
            <a:ext cx="3266131" cy="1645920"/>
          </a:xfrm>
          <a:prstGeom prst="rect">
            <a:avLst/>
          </a:prstGeom>
        </p:spPr>
        <p:txBody>
          <a:bodyPr vert="horz" lIns="91440" tIns="45720" rIns="91440" bIns="45720" rtlCol="0">
            <a:normAutofit/>
          </a:bodyPr>
          <a:lstStyle/>
          <a:p>
            <a:pPr defTabSz="914400">
              <a:lnSpc>
                <a:spcPct val="85000"/>
              </a:lnSpc>
              <a:spcBef>
                <a:spcPts val="1300"/>
              </a:spcBef>
            </a:pPr>
            <a:r>
              <a:rPr lang="en-US" sz="6600" dirty="0">
                <a:latin typeface="Amasis MT Pro" panose="02040504050005020304" pitchFamily="18" charset="0"/>
              </a:rPr>
              <a:t>“          ”      </a:t>
            </a:r>
          </a:p>
        </p:txBody>
      </p:sp>
      <p:sp>
        <p:nvSpPr>
          <p:cNvPr id="21" name="Rectangle 20">
            <a:extLst>
              <a:ext uri="{FF2B5EF4-FFF2-40B4-BE49-F238E27FC236}">
                <a16:creationId xmlns:a16="http://schemas.microsoft.com/office/drawing/2014/main" id="{FCA118C4-32A6-466D-8453-BA738103A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miling woman waving at camera">
            <a:extLst>
              <a:ext uri="{FF2B5EF4-FFF2-40B4-BE49-F238E27FC236}">
                <a16:creationId xmlns:a16="http://schemas.microsoft.com/office/drawing/2014/main" id="{97C55CDC-5F18-42D3-95F4-C623A003F225}"/>
              </a:ext>
            </a:extLst>
          </p:cNvPr>
          <p:cNvPicPr>
            <a:picLocks noChangeAspect="1"/>
          </p:cNvPicPr>
          <p:nvPr/>
        </p:nvPicPr>
        <p:blipFill>
          <a:blip r:embed="rId4">
            <a:extLst>
              <a:ext uri="{28A0092B-C50C-407E-A947-70E740481C1C}">
                <a14:useLocalDpi xmlns:a14="http://schemas.microsoft.com/office/drawing/2010/main" val="0"/>
              </a:ext>
            </a:extLst>
          </a:blip>
          <a:srcRect l="17668" r="17170" b="2"/>
          <a:stretch/>
        </p:blipFill>
        <p:spPr>
          <a:xfrm>
            <a:off x="6096000" y="629265"/>
            <a:ext cx="5452536" cy="5585271"/>
          </a:xfrm>
          <a:prstGeom prst="rect">
            <a:avLst/>
          </a:prstGeom>
        </p:spPr>
      </p:pic>
    </p:spTree>
    <p:custDataLst>
      <p:tags r:id="rId1"/>
    </p:custDataLst>
    <p:extLst>
      <p:ext uri="{BB962C8B-B14F-4D97-AF65-F5344CB8AC3E}">
        <p14:creationId xmlns:p14="http://schemas.microsoft.com/office/powerpoint/2010/main" val="180251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C536B251-76FF-9EE8-124A-50D27E1C246C}"/>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8" name="TextBox 7">
            <a:extLst>
              <a:ext uri="{FF2B5EF4-FFF2-40B4-BE49-F238E27FC236}">
                <a16:creationId xmlns:a16="http://schemas.microsoft.com/office/drawing/2014/main" id="{3DC07627-0C2C-AAFB-3D98-3C4BF336C586}"/>
              </a:ext>
            </a:extLst>
          </p:cNvPr>
          <p:cNvSpPr txBox="1"/>
          <p:nvPr/>
        </p:nvSpPr>
        <p:spPr>
          <a:xfrm>
            <a:off x="643464" y="2064026"/>
            <a:ext cx="4617853" cy="2729948"/>
          </a:xfrm>
          <a:prstGeom prst="rect">
            <a:avLst/>
          </a:prstGeom>
        </p:spPr>
        <p:txBody>
          <a:bodyPr vert="horz" lIns="91440" tIns="45720" rIns="91440" bIns="45720" rtlCol="0" anchor="b">
            <a:noAutofit/>
          </a:bodyPr>
          <a:lstStyle/>
          <a:p>
            <a:pPr defTabSz="914400">
              <a:spcBef>
                <a:spcPct val="0"/>
              </a:spcBef>
              <a:spcAft>
                <a:spcPts val="600"/>
              </a:spcAft>
            </a:pPr>
            <a:r>
              <a:rPr lang="en-US" sz="6600" kern="1200" spc="-120" baseline="0" dirty="0">
                <a:latin typeface="Amasis MT Pro" panose="02040504050005020304" pitchFamily="18" charset="0"/>
                <a:ea typeface="+mj-ea"/>
                <a:cs typeface="+mj-cs"/>
              </a:rPr>
              <a:t>“Walk with me, Buddy,” </a:t>
            </a:r>
            <a:r>
              <a:rPr lang="en-US" sz="6600" kern="1200" spc="-120" baseline="0" dirty="0">
                <a:solidFill>
                  <a:schemeClr val="accent1"/>
                </a:solidFill>
                <a:latin typeface="Amasis MT Pro" panose="02040504050005020304" pitchFamily="18" charset="0"/>
                <a:ea typeface="+mj-ea"/>
                <a:cs typeface="+mj-cs"/>
              </a:rPr>
              <a:t>said</a:t>
            </a:r>
            <a:r>
              <a:rPr lang="en-US" sz="6600" kern="1200" spc="-120" baseline="0" dirty="0">
                <a:latin typeface="Amasis MT Pro" panose="02040504050005020304" pitchFamily="18" charset="0"/>
                <a:ea typeface="+mj-ea"/>
                <a:cs typeface="+mj-cs"/>
              </a:rPr>
              <a:t> Sam.</a:t>
            </a:r>
          </a:p>
        </p:txBody>
      </p:sp>
      <p:sp>
        <p:nvSpPr>
          <p:cNvPr id="22" name="Rectangle 21">
            <a:extLst>
              <a:ext uri="{FF2B5EF4-FFF2-40B4-BE49-F238E27FC236}">
                <a16:creationId xmlns:a16="http://schemas.microsoft.com/office/drawing/2014/main" id="{FCA118C4-32A6-466D-8453-BA738103A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erson in jeans and trainers walking on sidewalk, with dog on leash wearing harness">
            <a:extLst>
              <a:ext uri="{FF2B5EF4-FFF2-40B4-BE49-F238E27FC236}">
                <a16:creationId xmlns:a16="http://schemas.microsoft.com/office/drawing/2014/main" id="{CBAB8228-98AF-E52D-1282-F124341E40D2}"/>
              </a:ext>
            </a:extLst>
          </p:cNvPr>
          <p:cNvPicPr>
            <a:picLocks noChangeAspect="1"/>
          </p:cNvPicPr>
          <p:nvPr/>
        </p:nvPicPr>
        <p:blipFill>
          <a:blip r:embed="rId3">
            <a:extLst>
              <a:ext uri="{28A0092B-C50C-407E-A947-70E740481C1C}">
                <a14:useLocalDpi xmlns:a14="http://schemas.microsoft.com/office/drawing/2010/main" val="0"/>
              </a:ext>
            </a:extLst>
          </a:blip>
          <a:srcRect l="12525" r="22313" b="2"/>
          <a:stretch/>
        </p:blipFill>
        <p:spPr>
          <a:xfrm>
            <a:off x="6096000" y="629265"/>
            <a:ext cx="5452536" cy="5585271"/>
          </a:xfrm>
          <a:prstGeom prst="rect">
            <a:avLst/>
          </a:prstGeom>
        </p:spPr>
      </p:pic>
      <p:sp>
        <p:nvSpPr>
          <p:cNvPr id="2" name="TextBox 1">
            <a:extLst>
              <a:ext uri="{FF2B5EF4-FFF2-40B4-BE49-F238E27FC236}">
                <a16:creationId xmlns:a16="http://schemas.microsoft.com/office/drawing/2014/main" id="{32F9441F-3F80-DEB3-AACE-6532DE6663A5}"/>
              </a:ext>
            </a:extLst>
          </p:cNvPr>
          <p:cNvSpPr txBox="1"/>
          <p:nvPr/>
        </p:nvSpPr>
        <p:spPr>
          <a:xfrm>
            <a:off x="643464" y="3755335"/>
            <a:ext cx="2103088" cy="1038639"/>
          </a:xfrm>
          <a:prstGeom prst="rect">
            <a:avLst/>
          </a:prstGeom>
        </p:spPr>
        <p:txBody>
          <a:bodyPr vert="horz" lIns="91440" tIns="45720" rIns="91440" bIns="45720" rtlCol="0" anchor="b">
            <a:noAutofit/>
          </a:bodyPr>
          <a:lstStyle/>
          <a:p>
            <a:pPr defTabSz="914400">
              <a:spcBef>
                <a:spcPct val="0"/>
              </a:spcBef>
              <a:spcAft>
                <a:spcPts val="600"/>
              </a:spcAft>
            </a:pPr>
            <a:r>
              <a:rPr lang="en-US" sz="6600" kern="1200" spc="-120" baseline="0" dirty="0">
                <a:latin typeface="Amasis MT Pro" panose="02040504050005020304" pitchFamily="18" charset="0"/>
                <a:ea typeface="+mj-ea"/>
                <a:cs typeface="+mj-cs"/>
              </a:rPr>
              <a:t>said</a:t>
            </a:r>
          </a:p>
        </p:txBody>
      </p:sp>
    </p:spTree>
    <p:extLst>
      <p:ext uri="{BB962C8B-B14F-4D97-AF65-F5344CB8AC3E}">
        <p14:creationId xmlns:p14="http://schemas.microsoft.com/office/powerpoint/2010/main" val="300023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grpId="0" nodeType="afterEffect">
                                  <p:stCondLst>
                                    <p:cond delay="3000"/>
                                  </p:stCondLst>
                                  <p:childTnLst>
                                    <p:animScale>
                                      <p:cBhvr>
                                        <p:cTn id="6" dur="2000" fill="hold"/>
                                        <p:tgtEl>
                                          <p:spTgt spid="2"/>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1F02A471-37C4-725C-359B-3ED64F69F601}"/>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1" name="Rectangle 20">
            <a:extLst>
              <a:ext uri="{FF2B5EF4-FFF2-40B4-BE49-F238E27FC236}">
                <a16:creationId xmlns:a16="http://schemas.microsoft.com/office/drawing/2014/main" id="{FCA118C4-32A6-466D-8453-BA738103A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0F55ADF-AEAC-BC60-7C4E-C9B099F8D91B}"/>
              </a:ext>
            </a:extLst>
          </p:cNvPr>
          <p:cNvSpPr txBox="1"/>
          <p:nvPr/>
        </p:nvSpPr>
        <p:spPr>
          <a:xfrm>
            <a:off x="708991" y="618513"/>
            <a:ext cx="3949148" cy="1200329"/>
          </a:xfrm>
          <a:prstGeom prst="rect">
            <a:avLst/>
          </a:prstGeom>
          <a:noFill/>
        </p:spPr>
        <p:txBody>
          <a:bodyPr wrap="square" rtlCol="0">
            <a:spAutoFit/>
          </a:bodyPr>
          <a:lstStyle/>
          <a:p>
            <a:pPr algn="ctr"/>
            <a:r>
              <a:rPr lang="en-US" sz="7200" dirty="0">
                <a:latin typeface="Amasis MT Pro Medium" panose="02040604050005020304" pitchFamily="18" charset="0"/>
              </a:rPr>
              <a:t>shouted</a:t>
            </a:r>
            <a:endParaRPr lang="en-CA" dirty="0">
              <a:latin typeface="Amasis MT Pro Medium" panose="02040604050005020304" pitchFamily="18" charset="0"/>
            </a:endParaRPr>
          </a:p>
        </p:txBody>
      </p:sp>
      <p:sp>
        <p:nvSpPr>
          <p:cNvPr id="5" name="TextBox 4">
            <a:extLst>
              <a:ext uri="{FF2B5EF4-FFF2-40B4-BE49-F238E27FC236}">
                <a16:creationId xmlns:a16="http://schemas.microsoft.com/office/drawing/2014/main" id="{F78F2DE6-D311-A1A2-3359-517A6AAD7ED6}"/>
              </a:ext>
            </a:extLst>
          </p:cNvPr>
          <p:cNvSpPr txBox="1"/>
          <p:nvPr/>
        </p:nvSpPr>
        <p:spPr>
          <a:xfrm>
            <a:off x="708991" y="2070458"/>
            <a:ext cx="3949148" cy="1200329"/>
          </a:xfrm>
          <a:prstGeom prst="rect">
            <a:avLst/>
          </a:prstGeom>
          <a:noFill/>
        </p:spPr>
        <p:txBody>
          <a:bodyPr wrap="square" rtlCol="0">
            <a:spAutoFit/>
          </a:bodyPr>
          <a:lstStyle/>
          <a:p>
            <a:pPr algn="ctr"/>
            <a:r>
              <a:rPr lang="en-US" sz="7200" dirty="0">
                <a:latin typeface="Amasis MT Pro Medium" panose="02040604050005020304" pitchFamily="18" charset="0"/>
              </a:rPr>
              <a:t>cried</a:t>
            </a:r>
            <a:endParaRPr lang="en-CA" dirty="0">
              <a:latin typeface="Amasis MT Pro Medium" panose="02040604050005020304" pitchFamily="18" charset="0"/>
            </a:endParaRPr>
          </a:p>
        </p:txBody>
      </p:sp>
      <p:sp>
        <p:nvSpPr>
          <p:cNvPr id="7" name="TextBox 6">
            <a:extLst>
              <a:ext uri="{FF2B5EF4-FFF2-40B4-BE49-F238E27FC236}">
                <a16:creationId xmlns:a16="http://schemas.microsoft.com/office/drawing/2014/main" id="{147304AD-BB69-8A75-2984-77D316A8F63D}"/>
              </a:ext>
            </a:extLst>
          </p:cNvPr>
          <p:cNvSpPr txBox="1"/>
          <p:nvPr/>
        </p:nvSpPr>
        <p:spPr>
          <a:xfrm>
            <a:off x="708991" y="3522403"/>
            <a:ext cx="3949148" cy="1200329"/>
          </a:xfrm>
          <a:prstGeom prst="rect">
            <a:avLst/>
          </a:prstGeom>
          <a:noFill/>
        </p:spPr>
        <p:txBody>
          <a:bodyPr wrap="square" rtlCol="0">
            <a:spAutoFit/>
          </a:bodyPr>
          <a:lstStyle/>
          <a:p>
            <a:pPr algn="ctr"/>
            <a:r>
              <a:rPr lang="en-US" sz="7200" dirty="0">
                <a:latin typeface="Amasis MT Pro Medium" panose="02040604050005020304" pitchFamily="18" charset="0"/>
              </a:rPr>
              <a:t>asked</a:t>
            </a:r>
            <a:endParaRPr lang="en-CA" dirty="0">
              <a:latin typeface="Amasis MT Pro Medium" panose="02040604050005020304" pitchFamily="18" charset="0"/>
            </a:endParaRPr>
          </a:p>
        </p:txBody>
      </p:sp>
      <p:sp>
        <p:nvSpPr>
          <p:cNvPr id="10" name="TextBox 9">
            <a:extLst>
              <a:ext uri="{FF2B5EF4-FFF2-40B4-BE49-F238E27FC236}">
                <a16:creationId xmlns:a16="http://schemas.microsoft.com/office/drawing/2014/main" id="{67AE88E1-397C-18C8-C231-96C423BC39E5}"/>
              </a:ext>
            </a:extLst>
          </p:cNvPr>
          <p:cNvSpPr txBox="1"/>
          <p:nvPr/>
        </p:nvSpPr>
        <p:spPr>
          <a:xfrm>
            <a:off x="0" y="4974348"/>
            <a:ext cx="5367130" cy="1200329"/>
          </a:xfrm>
          <a:prstGeom prst="rect">
            <a:avLst/>
          </a:prstGeom>
          <a:noFill/>
        </p:spPr>
        <p:txBody>
          <a:bodyPr wrap="square" rtlCol="0">
            <a:spAutoFit/>
          </a:bodyPr>
          <a:lstStyle/>
          <a:p>
            <a:pPr algn="ctr"/>
            <a:r>
              <a:rPr lang="en-US" sz="7200" dirty="0">
                <a:latin typeface="Amasis MT Pro Medium" panose="02040604050005020304" pitchFamily="18" charset="0"/>
              </a:rPr>
              <a:t>exclaimed</a:t>
            </a:r>
            <a:endParaRPr lang="en-CA" dirty="0">
              <a:latin typeface="Amasis MT Pro Medium" panose="02040604050005020304" pitchFamily="18" charset="0"/>
            </a:endParaRPr>
          </a:p>
        </p:txBody>
      </p:sp>
      <mc:AlternateContent xmlns:mc="http://schemas.openxmlformats.org/markup-compatibility/2006">
        <mc:Choice xmlns:am3d="http://schemas.microsoft.com/office/drawing/2017/model3d" Requires="am3d">
          <p:graphicFrame>
            <p:nvGraphicFramePr>
              <p:cNvPr id="11" name="3D Model 10" descr="Chat">
                <a:extLst>
                  <a:ext uri="{FF2B5EF4-FFF2-40B4-BE49-F238E27FC236}">
                    <a16:creationId xmlns:a16="http://schemas.microsoft.com/office/drawing/2014/main" id="{FAAF2327-43B9-019B-D72B-3786109A81E7}"/>
                  </a:ext>
                </a:extLst>
              </p:cNvPr>
              <p:cNvGraphicFramePr>
                <a:graphicFrameLocks noChangeAspect="1"/>
              </p:cNvGraphicFramePr>
              <p:nvPr>
                <p:extLst>
                  <p:ext uri="{D42A27DB-BD31-4B8C-83A1-F6EECF244321}">
                    <p14:modId xmlns:p14="http://schemas.microsoft.com/office/powerpoint/2010/main" val="3759852285"/>
                  </p:ext>
                </p:extLst>
              </p:nvPr>
            </p:nvGraphicFramePr>
            <p:xfrm>
              <a:off x="5928856" y="1362032"/>
              <a:ext cx="5206417" cy="3474116"/>
            </p:xfrm>
            <a:graphic>
              <a:graphicData uri="http://schemas.microsoft.com/office/drawing/2017/model3d">
                <am3d:model3d r:embed="rId4">
                  <am3d:spPr>
                    <a:xfrm>
                      <a:off x="0" y="0"/>
                      <a:ext cx="5206417" cy="3474116"/>
                    </a:xfrm>
                    <a:prstGeom prst="rect">
                      <a:avLst/>
                    </a:prstGeom>
                  </am3d:spPr>
                  <am3d:camera>
                    <am3d:pos x="0" y="0" z="61302350"/>
                    <am3d:up dx="0" dy="36000000" dz="0"/>
                    <am3d:lookAt x="0" y="0" z="0"/>
                    <am3d:perspective fov="2700000"/>
                  </am3d:camera>
                  <am3d:trans>
                    <am3d:meterPerModelUnit n="190602" d="1000000"/>
                    <am3d:preTrans dx="2246715" dy="-8468697" dz="723917"/>
                    <am3d:scale>
                      <am3d:sx n="1000000" d="1000000"/>
                      <am3d:sy n="1000000" d="1000000"/>
                      <am3d:sz n="1000000" d="1000000"/>
                    </am3d:scale>
                    <am3d:rot ax="1856704" ay="10151" az="6081"/>
                    <am3d:postTrans dx="0" dy="0" dz="0"/>
                  </am3d:trans>
                  <am3d:raster rName="Office3DRenderer" rVer="16.0.8326">
                    <am3d:blip r:embed="rId5"/>
                  </am3d:raster>
                  <am3d:objViewport viewportSz="62343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Chat">
                <a:extLst>
                  <a:ext uri="{FF2B5EF4-FFF2-40B4-BE49-F238E27FC236}">
                    <a16:creationId xmlns:a16="http://schemas.microsoft.com/office/drawing/2014/main" id="{FAAF2327-43B9-019B-D72B-3786109A81E7}"/>
                  </a:ext>
                </a:extLst>
              </p:cNvPr>
              <p:cNvPicPr>
                <a:picLocks noGrp="1" noRot="1" noChangeAspect="1" noMove="1" noResize="1" noEditPoints="1" noAdjustHandles="1" noChangeArrowheads="1" noChangeShapeType="1" noCrop="1"/>
              </p:cNvPicPr>
              <p:nvPr/>
            </p:nvPicPr>
            <p:blipFill>
              <a:blip r:embed="rId5"/>
              <a:stretch>
                <a:fillRect/>
              </a:stretch>
            </p:blipFill>
            <p:spPr>
              <a:xfrm>
                <a:off x="5928856" y="1362032"/>
                <a:ext cx="5206417" cy="3474116"/>
              </a:xfrm>
              <a:prstGeom prst="rect">
                <a:avLst/>
              </a:prstGeom>
            </p:spPr>
          </p:pic>
        </mc:Fallback>
      </mc:AlternateContent>
    </p:spTree>
    <p:custDataLst>
      <p:tags r:id="rId1"/>
    </p:custDataLst>
    <p:extLst>
      <p:ext uri="{BB962C8B-B14F-4D97-AF65-F5344CB8AC3E}">
        <p14:creationId xmlns:p14="http://schemas.microsoft.com/office/powerpoint/2010/main" val="162331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6500"/>
                                  </p:stCondLst>
                                  <p:childTnLst>
                                    <p:set>
                                      <p:cBhvr>
                                        <p:cTn id="6" dur="1" fill="hold">
                                          <p:stCondLst>
                                            <p:cond delay="9"/>
                                          </p:stCondLst>
                                        </p:cTn>
                                        <p:tgtEl>
                                          <p:spTgt spid="4"/>
                                        </p:tgtEl>
                                        <p:attrNameLst>
                                          <p:attrName>style.visibility</p:attrName>
                                        </p:attrNameLst>
                                      </p:cBhvr>
                                      <p:to>
                                        <p:strVal val="visible"/>
                                      </p:to>
                                    </p:set>
                                  </p:childTnLst>
                                </p:cTn>
                              </p:par>
                              <p:par>
                                <p:cTn id="7" presetID="1" presetClass="entr" presetSubtype="0" fill="hold" grpId="0" nodeType="withEffect">
                                  <p:stCondLst>
                                    <p:cond delay="725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900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1000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8D9A2E95-8D9B-6C82-69E9-3B84DA2B9F6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1315F05-5199-67F4-2612-0C8D68907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 name="TextBox 3">
            <a:extLst>
              <a:ext uri="{FF2B5EF4-FFF2-40B4-BE49-F238E27FC236}">
                <a16:creationId xmlns:a16="http://schemas.microsoft.com/office/drawing/2014/main" id="{EF1A13AC-A37F-D16D-DF0A-DD9D6BABD8C1}"/>
              </a:ext>
            </a:extLst>
          </p:cNvPr>
          <p:cNvSpPr txBox="1"/>
          <p:nvPr/>
        </p:nvSpPr>
        <p:spPr>
          <a:xfrm>
            <a:off x="381265" y="356648"/>
            <a:ext cx="4690006" cy="6189926"/>
          </a:xfrm>
          <a:prstGeom prst="rect">
            <a:avLst/>
          </a:prstGeom>
        </p:spPr>
        <p:txBody>
          <a:bodyPr vert="horz" lIns="91440" tIns="45720" rIns="91440" bIns="45720" rtlCol="0" anchor="b">
            <a:normAutofit fontScale="40000" lnSpcReduction="20000"/>
          </a:bodyPr>
          <a:lstStyle/>
          <a:p>
            <a:pPr marL="0" marR="0" lvl="0" indent="0" algn="l" defTabSz="914400" rtl="0" eaLnBrk="1" fontAlgn="auto" latinLnBrk="0" hangingPunct="1">
              <a:lnSpc>
                <a:spcPct val="120000"/>
              </a:lnSpc>
              <a:spcBef>
                <a:spcPts val="600"/>
              </a:spcBef>
              <a:spcAft>
                <a:spcPts val="600"/>
              </a:spcAft>
              <a:buClrTx/>
              <a:buSzTx/>
              <a:buFontTx/>
              <a:buNone/>
              <a:tabLst/>
              <a:defRPr/>
            </a:pPr>
            <a:r>
              <a:rPr kumimoji="0" lang="en-US" sz="7000" b="0" i="0" u="none" strike="noStrike" kern="1200" cap="none" spc="-120" normalizeH="0" baseline="0" noProof="0" dirty="0">
                <a:ln>
                  <a:noFill/>
                </a:ln>
                <a:solidFill>
                  <a:prstClr val="black"/>
                </a:solidFill>
                <a:effectLst/>
                <a:uLnTx/>
                <a:uFillTx/>
                <a:latin typeface="Amasis MT Pro" panose="02040504050005020304" pitchFamily="18" charset="0"/>
                <a:ea typeface="+mn-ea"/>
                <a:cs typeface="+mn-cs"/>
              </a:rPr>
              <a:t>The smallest Billy Goat Gruff went across the bridge first. </a:t>
            </a:r>
          </a:p>
          <a:p>
            <a:pPr marL="0" marR="0" lvl="0" indent="0" algn="l" defTabSz="457200" rtl="0" eaLnBrk="1" fontAlgn="auto" latinLnBrk="0" hangingPunct="1">
              <a:lnSpc>
                <a:spcPct val="120000"/>
              </a:lnSpc>
              <a:spcBef>
                <a:spcPts val="600"/>
              </a:spcBef>
              <a:spcAft>
                <a:spcPts val="0"/>
              </a:spcAft>
              <a:buClrTx/>
              <a:buSzTx/>
              <a:buFontTx/>
              <a:buNone/>
              <a:tabLst/>
              <a:defRPr/>
            </a:pPr>
            <a:endParaRPr kumimoji="0" lang="en-US" sz="5000" b="0" i="0" u="none" strike="noStrike" kern="1200" cap="none" spc="0" normalizeH="0" baseline="0" noProof="0" dirty="0">
              <a:ln>
                <a:noFill/>
              </a:ln>
              <a:solidFill>
                <a:srgbClr val="000000"/>
              </a:solidFill>
              <a:effectLst/>
              <a:uLnTx/>
              <a:uFillTx/>
              <a:latin typeface="Amasis MT Pro" panose="02040504050005020304" pitchFamily="18" charset="0"/>
              <a:ea typeface="+mn-ea"/>
              <a:cs typeface="+mn-cs"/>
            </a:endParaRPr>
          </a:p>
          <a:p>
            <a:pPr marL="0" marR="0" lvl="0" indent="0" algn="l" defTabSz="457200" rtl="0" eaLnBrk="1" fontAlgn="auto" latinLnBrk="0" hangingPunct="1">
              <a:lnSpc>
                <a:spcPct val="120000"/>
              </a:lnSpc>
              <a:spcBef>
                <a:spcPts val="600"/>
              </a:spcBef>
              <a:spcAft>
                <a:spcPts val="0"/>
              </a:spcAft>
              <a:buClrTx/>
              <a:buSzTx/>
              <a:buFontTx/>
              <a:buNone/>
              <a:tabLst/>
              <a:defRPr/>
            </a:pPr>
            <a:r>
              <a:rPr kumimoji="0" lang="en-US" sz="7000" b="0" i="0" u="none" strike="noStrike" kern="1200" cap="none" spc="0" normalizeH="0" baseline="0" noProof="0" dirty="0">
                <a:ln>
                  <a:noFill/>
                </a:ln>
                <a:solidFill>
                  <a:srgbClr val="000000"/>
                </a:solidFill>
                <a:effectLst/>
                <a:uLnTx/>
                <a:uFillTx/>
                <a:latin typeface="Amasis MT Pro" panose="02040504050005020304" pitchFamily="18" charset="0"/>
                <a:ea typeface="+mn-ea"/>
                <a:cs typeface="+mn-cs"/>
              </a:rPr>
              <a:t>“Who’s that trip-trapping over my bridge?” roared the troll. </a:t>
            </a:r>
          </a:p>
          <a:p>
            <a:pPr marL="0" marR="0" lvl="0" indent="0" algn="l" defTabSz="457200" rtl="0" eaLnBrk="1" fontAlgn="auto" latinLnBrk="0" hangingPunct="1">
              <a:lnSpc>
                <a:spcPct val="120000"/>
              </a:lnSpc>
              <a:spcBef>
                <a:spcPts val="600"/>
              </a:spcBef>
              <a:spcAft>
                <a:spcPts val="0"/>
              </a:spcAft>
              <a:buClrTx/>
              <a:buSzTx/>
              <a:buFontTx/>
              <a:buNone/>
              <a:tabLst/>
              <a:defRPr/>
            </a:pPr>
            <a:endParaRPr kumimoji="0" lang="en-US" sz="5000" b="0" i="0" u="none" strike="noStrike" kern="1200" cap="none" spc="0" normalizeH="0" baseline="0" noProof="0" dirty="0">
              <a:ln>
                <a:noFill/>
              </a:ln>
              <a:solidFill>
                <a:srgbClr val="000000"/>
              </a:solidFill>
              <a:effectLst/>
              <a:uLnTx/>
              <a:uFillTx/>
              <a:latin typeface="Amasis MT Pro" panose="02040504050005020304" pitchFamily="18" charset="0"/>
              <a:ea typeface="+mn-ea"/>
              <a:cs typeface="+mn-cs"/>
            </a:endParaRPr>
          </a:p>
          <a:p>
            <a:pPr marL="0" marR="0" lvl="0" indent="0" algn="l" defTabSz="457200" rtl="0" eaLnBrk="1" fontAlgn="auto" latinLnBrk="0" hangingPunct="1">
              <a:lnSpc>
                <a:spcPct val="120000"/>
              </a:lnSpc>
              <a:spcBef>
                <a:spcPts val="600"/>
              </a:spcBef>
              <a:spcAft>
                <a:spcPts val="0"/>
              </a:spcAft>
              <a:buClrTx/>
              <a:buSzTx/>
              <a:buFontTx/>
              <a:buNone/>
              <a:tabLst/>
              <a:defRPr/>
            </a:pPr>
            <a:r>
              <a:rPr kumimoji="0" lang="en-US" sz="7000" b="0" i="0" u="none" strike="noStrike" kern="1200" cap="none" spc="0" normalizeH="0" baseline="0" noProof="0" dirty="0">
                <a:ln>
                  <a:noFill/>
                </a:ln>
                <a:solidFill>
                  <a:srgbClr val="000000"/>
                </a:solidFill>
                <a:effectLst/>
                <a:uLnTx/>
                <a:uFillTx/>
                <a:latin typeface="Amasis MT Pro" panose="02040504050005020304" pitchFamily="18" charset="0"/>
                <a:ea typeface="+mn-ea"/>
                <a:cs typeface="+mn-cs"/>
              </a:rPr>
              <a:t>“It is I, the littlest Billy Goat Gruff,” replied the goat.</a:t>
            </a:r>
            <a:endParaRPr kumimoji="0" lang="en-US" sz="70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endParaRPr>
          </a:p>
          <a:p>
            <a:pPr marL="0" marR="0" lvl="0" indent="0" algn="l" defTabSz="457200" rtl="0" eaLnBrk="1" fontAlgn="auto" latinLnBrk="0" hangingPunct="1">
              <a:lnSpc>
                <a:spcPct val="120000"/>
              </a:lnSpc>
              <a:spcBef>
                <a:spcPts val="600"/>
              </a:spcBef>
              <a:spcAft>
                <a:spcPts val="0"/>
              </a:spcAft>
              <a:buClrTx/>
              <a:buSzTx/>
              <a:buFontTx/>
              <a:buNone/>
              <a:tabLst/>
              <a:defRPr/>
            </a:pPr>
            <a:endParaRPr kumimoji="0" lang="en-US" sz="5000" b="0" i="0" u="none" strike="noStrike" kern="1200" cap="none" spc="0" normalizeH="0" baseline="0" noProof="0" dirty="0">
              <a:ln>
                <a:noFill/>
              </a:ln>
              <a:solidFill>
                <a:srgbClr val="000000"/>
              </a:solidFill>
              <a:effectLst/>
              <a:uLnTx/>
              <a:uFillTx/>
              <a:latin typeface="Amasis MT Pro" panose="02040504050005020304" pitchFamily="18" charset="0"/>
              <a:ea typeface="+mn-ea"/>
              <a:cs typeface="+mn-cs"/>
            </a:endParaRPr>
          </a:p>
          <a:p>
            <a:pPr marL="0" marR="0" lvl="0" indent="0" algn="l" defTabSz="457200" rtl="0" eaLnBrk="1" fontAlgn="auto" latinLnBrk="0" hangingPunct="1">
              <a:lnSpc>
                <a:spcPct val="120000"/>
              </a:lnSpc>
              <a:spcBef>
                <a:spcPts val="600"/>
              </a:spcBef>
              <a:spcAft>
                <a:spcPts val="0"/>
              </a:spcAft>
              <a:buClrTx/>
              <a:buSzTx/>
              <a:buFontTx/>
              <a:buNone/>
              <a:tabLst/>
              <a:defRPr/>
            </a:pPr>
            <a:r>
              <a:rPr kumimoji="0" lang="en-US" sz="7000" b="0" i="0" u="none" strike="noStrike" kern="1200" cap="none" spc="0" normalizeH="0" baseline="0" noProof="0" dirty="0">
                <a:ln>
                  <a:noFill/>
                </a:ln>
                <a:solidFill>
                  <a:srgbClr val="000000"/>
                </a:solidFill>
                <a:effectLst/>
                <a:uLnTx/>
                <a:uFillTx/>
                <a:latin typeface="Amasis MT Pro" panose="02040504050005020304" pitchFamily="18" charset="0"/>
                <a:ea typeface="+mn-ea"/>
                <a:cs typeface="+mn-cs"/>
              </a:rPr>
              <a:t>“I’m going to eat you up!” the troll shouted. </a:t>
            </a:r>
            <a:endParaRPr kumimoji="0" lang="en-US" sz="70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endParaRPr>
          </a:p>
          <a:p>
            <a:pPr marL="0" marR="0" lvl="0" indent="0" algn="l" defTabSz="914400" rtl="0" eaLnBrk="1" fontAlgn="auto" latinLnBrk="0" hangingPunct="1">
              <a:lnSpc>
                <a:spcPct val="110000"/>
              </a:lnSpc>
              <a:spcBef>
                <a:spcPct val="0"/>
              </a:spcBef>
              <a:spcAft>
                <a:spcPts val="600"/>
              </a:spcAft>
              <a:buClrTx/>
              <a:buSzTx/>
              <a:buFontTx/>
              <a:buNone/>
              <a:tabLst/>
              <a:defRPr/>
            </a:pPr>
            <a:r>
              <a:rPr kumimoji="0" lang="en-US" sz="5400" b="0" i="0" u="none" strike="noStrike" kern="1200" cap="none" spc="-120" normalizeH="0" baseline="0" noProof="0" dirty="0">
                <a:ln>
                  <a:noFill/>
                </a:ln>
                <a:solidFill>
                  <a:prstClr val="black"/>
                </a:solidFill>
                <a:effectLst/>
                <a:uLnTx/>
                <a:uFillTx/>
                <a:latin typeface="Calibri Light" panose="020F0302020204030204"/>
                <a:ea typeface="+mn-ea"/>
                <a:cs typeface="+mn-cs"/>
              </a:rPr>
              <a:t> </a:t>
            </a:r>
          </a:p>
        </p:txBody>
      </p:sp>
      <p:sp>
        <p:nvSpPr>
          <p:cNvPr id="7" name="Rectangle 6">
            <a:extLst>
              <a:ext uri="{FF2B5EF4-FFF2-40B4-BE49-F238E27FC236}">
                <a16:creationId xmlns:a16="http://schemas.microsoft.com/office/drawing/2014/main" id="{A1811CE4-DAA8-4CD5-8FA1-C21C5D27F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2C8AD80F-AD73-7AE6-2463-818EB67D5F4E}"/>
              </a:ext>
            </a:extLst>
          </p:cNvPr>
          <p:cNvPicPr>
            <a:picLocks noChangeAspect="1"/>
          </p:cNvPicPr>
          <p:nvPr/>
        </p:nvPicPr>
        <p:blipFill>
          <a:blip r:embed="rId4">
            <a:extLst>
              <a:ext uri="{28A0092B-C50C-407E-A947-70E740481C1C}">
                <a14:useLocalDpi xmlns:a14="http://schemas.microsoft.com/office/drawing/2010/main" val="0"/>
              </a:ext>
            </a:extLst>
          </a:blip>
          <a:srcRect l="1188" r="1188"/>
          <a:stretch/>
        </p:blipFill>
        <p:spPr>
          <a:xfrm>
            <a:off x="6096000" y="629265"/>
            <a:ext cx="5452536" cy="5585271"/>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5" name="Oval 4">
            <a:extLst>
              <a:ext uri="{FF2B5EF4-FFF2-40B4-BE49-F238E27FC236}">
                <a16:creationId xmlns:a16="http://schemas.microsoft.com/office/drawing/2014/main" id="{9B48CEF9-C45B-E025-6616-FC0343A4432B}"/>
              </a:ext>
            </a:extLst>
          </p:cNvPr>
          <p:cNvSpPr/>
          <p:nvPr/>
        </p:nvSpPr>
        <p:spPr>
          <a:xfrm>
            <a:off x="2809461" y="2643809"/>
            <a:ext cx="357177" cy="351182"/>
          </a:xfrm>
          <a:prstGeom prst="ellipse">
            <a:avLst/>
          </a:prstGeom>
          <a:solidFill>
            <a:srgbClr val="FFFF00">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Oval 7">
            <a:extLst>
              <a:ext uri="{FF2B5EF4-FFF2-40B4-BE49-F238E27FC236}">
                <a16:creationId xmlns:a16="http://schemas.microsoft.com/office/drawing/2014/main" id="{4370DEB3-B61F-84B5-5D30-A757DD9146F6}"/>
              </a:ext>
            </a:extLst>
          </p:cNvPr>
          <p:cNvSpPr/>
          <p:nvPr/>
        </p:nvSpPr>
        <p:spPr>
          <a:xfrm>
            <a:off x="381265" y="2279375"/>
            <a:ext cx="357177" cy="351182"/>
          </a:xfrm>
          <a:prstGeom prst="ellipse">
            <a:avLst/>
          </a:prstGeom>
          <a:solidFill>
            <a:srgbClr val="FFFF00">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Oval 8">
            <a:extLst>
              <a:ext uri="{FF2B5EF4-FFF2-40B4-BE49-F238E27FC236}">
                <a16:creationId xmlns:a16="http://schemas.microsoft.com/office/drawing/2014/main" id="{91076743-10BE-9411-A536-29F35687458B}"/>
              </a:ext>
            </a:extLst>
          </p:cNvPr>
          <p:cNvSpPr/>
          <p:nvPr/>
        </p:nvSpPr>
        <p:spPr>
          <a:xfrm>
            <a:off x="381264" y="4051853"/>
            <a:ext cx="357177" cy="351182"/>
          </a:xfrm>
          <a:prstGeom prst="ellipse">
            <a:avLst/>
          </a:prstGeom>
          <a:solidFill>
            <a:srgbClr val="FFFF00">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F8E4E5CA-3F5E-BC17-4D23-ED0B1D3DD03C}"/>
              </a:ext>
            </a:extLst>
          </p:cNvPr>
          <p:cNvSpPr/>
          <p:nvPr/>
        </p:nvSpPr>
        <p:spPr>
          <a:xfrm>
            <a:off x="1203316" y="4406878"/>
            <a:ext cx="357177" cy="351182"/>
          </a:xfrm>
          <a:prstGeom prst="ellipse">
            <a:avLst/>
          </a:prstGeom>
          <a:solidFill>
            <a:srgbClr val="FFFF00">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Oval 10">
            <a:extLst>
              <a:ext uri="{FF2B5EF4-FFF2-40B4-BE49-F238E27FC236}">
                <a16:creationId xmlns:a16="http://schemas.microsoft.com/office/drawing/2014/main" id="{152F1131-6E7E-C621-0607-DF5483C697CE}"/>
              </a:ext>
            </a:extLst>
          </p:cNvPr>
          <p:cNvSpPr/>
          <p:nvPr/>
        </p:nvSpPr>
        <p:spPr>
          <a:xfrm>
            <a:off x="381263" y="5299213"/>
            <a:ext cx="357177" cy="351182"/>
          </a:xfrm>
          <a:prstGeom prst="ellipse">
            <a:avLst/>
          </a:prstGeom>
          <a:solidFill>
            <a:srgbClr val="FFFF00">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a:extLst>
              <a:ext uri="{FF2B5EF4-FFF2-40B4-BE49-F238E27FC236}">
                <a16:creationId xmlns:a16="http://schemas.microsoft.com/office/drawing/2014/main" id="{5965C124-188D-9A59-3F85-BE1FAA001FF6}"/>
              </a:ext>
            </a:extLst>
          </p:cNvPr>
          <p:cNvSpPr/>
          <p:nvPr/>
        </p:nvSpPr>
        <p:spPr>
          <a:xfrm>
            <a:off x="4154557" y="5299213"/>
            <a:ext cx="357177" cy="351182"/>
          </a:xfrm>
          <a:prstGeom prst="ellipse">
            <a:avLst/>
          </a:prstGeom>
          <a:solidFill>
            <a:srgbClr val="FFFF00">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ustDataLst>
      <p:tags r:id="rId1"/>
    </p:custDataLst>
    <p:extLst>
      <p:ext uri="{BB962C8B-B14F-4D97-AF65-F5344CB8AC3E}">
        <p14:creationId xmlns:p14="http://schemas.microsoft.com/office/powerpoint/2010/main" val="368667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8D9A2E95-8D9B-6C82-69E9-3B84DA2B9F6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1315F05-5199-67F4-2612-0C8D68907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 name="TextBox 3">
            <a:extLst>
              <a:ext uri="{FF2B5EF4-FFF2-40B4-BE49-F238E27FC236}">
                <a16:creationId xmlns:a16="http://schemas.microsoft.com/office/drawing/2014/main" id="{EF1A13AC-A37F-D16D-DF0A-DD9D6BABD8C1}"/>
              </a:ext>
            </a:extLst>
          </p:cNvPr>
          <p:cNvSpPr txBox="1"/>
          <p:nvPr/>
        </p:nvSpPr>
        <p:spPr>
          <a:xfrm>
            <a:off x="381265" y="356648"/>
            <a:ext cx="4690006" cy="6189926"/>
          </a:xfrm>
          <a:prstGeom prst="rect">
            <a:avLst/>
          </a:prstGeom>
        </p:spPr>
        <p:txBody>
          <a:bodyPr vert="horz" lIns="91440" tIns="45720" rIns="91440" bIns="45720" rtlCol="0" anchor="b">
            <a:normAutofit fontScale="40000" lnSpcReduction="20000"/>
          </a:bodyPr>
          <a:lstStyle/>
          <a:p>
            <a:pPr marL="0" marR="0" lvl="0" indent="0" algn="l" defTabSz="914400" rtl="0" eaLnBrk="1" fontAlgn="auto" latinLnBrk="0" hangingPunct="1">
              <a:lnSpc>
                <a:spcPct val="120000"/>
              </a:lnSpc>
              <a:spcBef>
                <a:spcPts val="600"/>
              </a:spcBef>
              <a:spcAft>
                <a:spcPts val="600"/>
              </a:spcAft>
              <a:buClrTx/>
              <a:buSzTx/>
              <a:buFontTx/>
              <a:buNone/>
              <a:tabLst/>
              <a:defRPr/>
            </a:pPr>
            <a:r>
              <a:rPr kumimoji="0" lang="en-US" sz="7000" b="0" i="0" u="none" strike="noStrike" kern="1200" cap="none" spc="-120" normalizeH="0" baseline="0" noProof="0" dirty="0">
                <a:ln>
                  <a:noFill/>
                </a:ln>
                <a:solidFill>
                  <a:prstClr val="black"/>
                </a:solidFill>
                <a:effectLst/>
                <a:uLnTx/>
                <a:uFillTx/>
                <a:latin typeface="Amasis MT Pro" panose="02040504050005020304" pitchFamily="18" charset="0"/>
                <a:ea typeface="+mn-ea"/>
                <a:cs typeface="+mn-cs"/>
              </a:rPr>
              <a:t>The smallest Billy Goat Gruff went across the bridge first. </a:t>
            </a:r>
          </a:p>
          <a:p>
            <a:pPr marL="0" marR="0" lvl="0" indent="0" algn="l" defTabSz="457200" rtl="0" eaLnBrk="1" fontAlgn="auto" latinLnBrk="0" hangingPunct="1">
              <a:lnSpc>
                <a:spcPct val="120000"/>
              </a:lnSpc>
              <a:spcBef>
                <a:spcPts val="600"/>
              </a:spcBef>
              <a:spcAft>
                <a:spcPts val="0"/>
              </a:spcAft>
              <a:buClrTx/>
              <a:buSzTx/>
              <a:buFontTx/>
              <a:buNone/>
              <a:tabLst/>
              <a:defRPr/>
            </a:pPr>
            <a:endParaRPr kumimoji="0" lang="en-US" sz="5000" b="0" i="0" u="none" strike="noStrike" kern="1200" cap="none" spc="0" normalizeH="0" baseline="0" noProof="0" dirty="0">
              <a:ln>
                <a:noFill/>
              </a:ln>
              <a:solidFill>
                <a:srgbClr val="000000"/>
              </a:solidFill>
              <a:effectLst/>
              <a:uLnTx/>
              <a:uFillTx/>
              <a:latin typeface="Amasis MT Pro" panose="02040504050005020304" pitchFamily="18" charset="0"/>
              <a:ea typeface="+mn-ea"/>
              <a:cs typeface="+mn-cs"/>
            </a:endParaRPr>
          </a:p>
          <a:p>
            <a:pPr marL="0" marR="0" lvl="0" indent="0" algn="l" defTabSz="457200" rtl="0" eaLnBrk="1" fontAlgn="auto" latinLnBrk="0" hangingPunct="1">
              <a:lnSpc>
                <a:spcPct val="120000"/>
              </a:lnSpc>
              <a:spcBef>
                <a:spcPts val="600"/>
              </a:spcBef>
              <a:spcAft>
                <a:spcPts val="0"/>
              </a:spcAft>
              <a:buClrTx/>
              <a:buSzTx/>
              <a:buFontTx/>
              <a:buNone/>
              <a:tabLst/>
              <a:defRPr/>
            </a:pPr>
            <a:r>
              <a:rPr kumimoji="0" lang="en-US" sz="7000" b="0" i="0" u="none" strike="noStrike" kern="1200" cap="none" spc="0" normalizeH="0" baseline="0" noProof="0" dirty="0">
                <a:ln>
                  <a:noFill/>
                </a:ln>
                <a:solidFill>
                  <a:srgbClr val="000000"/>
                </a:solidFill>
                <a:effectLst/>
                <a:uLnTx/>
                <a:uFillTx/>
                <a:latin typeface="Amasis MT Pro" panose="02040504050005020304" pitchFamily="18" charset="0"/>
                <a:ea typeface="+mn-ea"/>
                <a:cs typeface="+mn-cs"/>
              </a:rPr>
              <a:t>“Who’s that trip-trapping over my bridge?” roared the troll. </a:t>
            </a:r>
          </a:p>
          <a:p>
            <a:pPr marL="0" marR="0" lvl="0" indent="0" algn="l" defTabSz="457200" rtl="0" eaLnBrk="1" fontAlgn="auto" latinLnBrk="0" hangingPunct="1">
              <a:lnSpc>
                <a:spcPct val="120000"/>
              </a:lnSpc>
              <a:spcBef>
                <a:spcPts val="600"/>
              </a:spcBef>
              <a:spcAft>
                <a:spcPts val="0"/>
              </a:spcAft>
              <a:buClrTx/>
              <a:buSzTx/>
              <a:buFontTx/>
              <a:buNone/>
              <a:tabLst/>
              <a:defRPr/>
            </a:pPr>
            <a:endParaRPr kumimoji="0" lang="en-US" sz="5000" b="0" i="0" u="none" strike="noStrike" kern="1200" cap="none" spc="0" normalizeH="0" baseline="0" noProof="0" dirty="0">
              <a:ln>
                <a:noFill/>
              </a:ln>
              <a:solidFill>
                <a:srgbClr val="000000"/>
              </a:solidFill>
              <a:effectLst/>
              <a:uLnTx/>
              <a:uFillTx/>
              <a:latin typeface="Amasis MT Pro" panose="02040504050005020304" pitchFamily="18" charset="0"/>
              <a:ea typeface="+mn-ea"/>
              <a:cs typeface="+mn-cs"/>
            </a:endParaRPr>
          </a:p>
          <a:p>
            <a:pPr marL="0" marR="0" lvl="0" indent="0" algn="l" defTabSz="457200" rtl="0" eaLnBrk="1" fontAlgn="auto" latinLnBrk="0" hangingPunct="1">
              <a:lnSpc>
                <a:spcPct val="120000"/>
              </a:lnSpc>
              <a:spcBef>
                <a:spcPts val="600"/>
              </a:spcBef>
              <a:spcAft>
                <a:spcPts val="0"/>
              </a:spcAft>
              <a:buClrTx/>
              <a:buSzTx/>
              <a:buFontTx/>
              <a:buNone/>
              <a:tabLst/>
              <a:defRPr/>
            </a:pPr>
            <a:r>
              <a:rPr kumimoji="0" lang="en-US" sz="7000" b="0" i="0" u="none" strike="noStrike" kern="1200" cap="none" spc="0" normalizeH="0" baseline="0" noProof="0" dirty="0">
                <a:ln>
                  <a:noFill/>
                </a:ln>
                <a:solidFill>
                  <a:srgbClr val="000000"/>
                </a:solidFill>
                <a:effectLst/>
                <a:uLnTx/>
                <a:uFillTx/>
                <a:latin typeface="Amasis MT Pro" panose="02040504050005020304" pitchFamily="18" charset="0"/>
                <a:ea typeface="+mn-ea"/>
                <a:cs typeface="+mn-cs"/>
              </a:rPr>
              <a:t>“It is I, the littlest Billy Goat Gruff,” replied the goat.</a:t>
            </a:r>
            <a:endParaRPr kumimoji="0" lang="en-US" sz="70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endParaRPr>
          </a:p>
          <a:p>
            <a:pPr marL="0" marR="0" lvl="0" indent="0" algn="l" defTabSz="457200" rtl="0" eaLnBrk="1" fontAlgn="auto" latinLnBrk="0" hangingPunct="1">
              <a:lnSpc>
                <a:spcPct val="120000"/>
              </a:lnSpc>
              <a:spcBef>
                <a:spcPts val="600"/>
              </a:spcBef>
              <a:spcAft>
                <a:spcPts val="0"/>
              </a:spcAft>
              <a:buClrTx/>
              <a:buSzTx/>
              <a:buFontTx/>
              <a:buNone/>
              <a:tabLst/>
              <a:defRPr/>
            </a:pPr>
            <a:endParaRPr kumimoji="0" lang="en-US" sz="5000" b="0" i="0" u="none" strike="noStrike" kern="1200" cap="none" spc="0" normalizeH="0" baseline="0" noProof="0" dirty="0">
              <a:ln>
                <a:noFill/>
              </a:ln>
              <a:solidFill>
                <a:srgbClr val="000000"/>
              </a:solidFill>
              <a:effectLst/>
              <a:uLnTx/>
              <a:uFillTx/>
              <a:latin typeface="Amasis MT Pro" panose="02040504050005020304" pitchFamily="18" charset="0"/>
              <a:ea typeface="+mn-ea"/>
              <a:cs typeface="+mn-cs"/>
            </a:endParaRPr>
          </a:p>
          <a:p>
            <a:pPr marL="0" marR="0" lvl="0" indent="0" algn="l" defTabSz="457200" rtl="0" eaLnBrk="1" fontAlgn="auto" latinLnBrk="0" hangingPunct="1">
              <a:lnSpc>
                <a:spcPct val="120000"/>
              </a:lnSpc>
              <a:spcBef>
                <a:spcPts val="600"/>
              </a:spcBef>
              <a:spcAft>
                <a:spcPts val="0"/>
              </a:spcAft>
              <a:buClrTx/>
              <a:buSzTx/>
              <a:buFontTx/>
              <a:buNone/>
              <a:tabLst/>
              <a:defRPr/>
            </a:pPr>
            <a:r>
              <a:rPr kumimoji="0" lang="en-US" sz="7000" b="0" i="0" u="none" strike="noStrike" kern="1200" cap="none" spc="0" normalizeH="0" baseline="0" noProof="0" dirty="0">
                <a:ln>
                  <a:noFill/>
                </a:ln>
                <a:solidFill>
                  <a:srgbClr val="000000"/>
                </a:solidFill>
                <a:effectLst/>
                <a:uLnTx/>
                <a:uFillTx/>
                <a:latin typeface="Amasis MT Pro" panose="02040504050005020304" pitchFamily="18" charset="0"/>
                <a:ea typeface="+mn-ea"/>
                <a:cs typeface="+mn-cs"/>
              </a:rPr>
              <a:t>“I’m going to eat you up!” the troll shouted. </a:t>
            </a:r>
            <a:endParaRPr kumimoji="0" lang="en-US" sz="70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endParaRPr>
          </a:p>
          <a:p>
            <a:pPr marL="0" marR="0" lvl="0" indent="0" algn="l" defTabSz="914400" rtl="0" eaLnBrk="1" fontAlgn="auto" latinLnBrk="0" hangingPunct="1">
              <a:lnSpc>
                <a:spcPct val="110000"/>
              </a:lnSpc>
              <a:spcBef>
                <a:spcPct val="0"/>
              </a:spcBef>
              <a:spcAft>
                <a:spcPts val="600"/>
              </a:spcAft>
              <a:buClrTx/>
              <a:buSzTx/>
              <a:buFontTx/>
              <a:buNone/>
              <a:tabLst/>
              <a:defRPr/>
            </a:pPr>
            <a:r>
              <a:rPr kumimoji="0" lang="en-US" sz="5400" b="0" i="0" u="none" strike="noStrike" kern="1200" cap="none" spc="-120" normalizeH="0" baseline="0" noProof="0" dirty="0">
                <a:ln>
                  <a:noFill/>
                </a:ln>
                <a:solidFill>
                  <a:prstClr val="black"/>
                </a:solidFill>
                <a:effectLst/>
                <a:uLnTx/>
                <a:uFillTx/>
                <a:latin typeface="Calibri Light" panose="020F0302020204030204"/>
                <a:ea typeface="+mn-ea"/>
                <a:cs typeface="+mn-cs"/>
              </a:rPr>
              <a:t> </a:t>
            </a:r>
          </a:p>
        </p:txBody>
      </p:sp>
      <p:sp>
        <p:nvSpPr>
          <p:cNvPr id="7" name="Rectangle 6">
            <a:extLst>
              <a:ext uri="{FF2B5EF4-FFF2-40B4-BE49-F238E27FC236}">
                <a16:creationId xmlns:a16="http://schemas.microsoft.com/office/drawing/2014/main" id="{A1811CE4-DAA8-4CD5-8FA1-C21C5D27F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2C8AD80F-AD73-7AE6-2463-818EB67D5F4E}"/>
              </a:ext>
            </a:extLst>
          </p:cNvPr>
          <p:cNvPicPr>
            <a:picLocks noChangeAspect="1"/>
          </p:cNvPicPr>
          <p:nvPr/>
        </p:nvPicPr>
        <p:blipFill>
          <a:blip r:embed="rId3">
            <a:extLst>
              <a:ext uri="{28A0092B-C50C-407E-A947-70E740481C1C}">
                <a14:useLocalDpi xmlns:a14="http://schemas.microsoft.com/office/drawing/2010/main" val="0"/>
              </a:ext>
            </a:extLst>
          </a:blip>
          <a:srcRect l="1188" r="1188"/>
          <a:stretch/>
        </p:blipFill>
        <p:spPr>
          <a:xfrm>
            <a:off x="6096000" y="629265"/>
            <a:ext cx="5452536" cy="5585271"/>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8202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425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dissolve">
                                      <p:cBhvr>
                                        <p:cTn id="10" dur="500"/>
                                        <p:tgtEl>
                                          <p:spTgt spid="4">
                                            <p:txEl>
                                              <p:pRg st="2" end="2"/>
                                            </p:txEl>
                                          </p:spTgt>
                                        </p:tgtEl>
                                      </p:cBhvr>
                                    </p:animEffect>
                                  </p:childTnLst>
                                </p:cTn>
                              </p:par>
                              <p:par>
                                <p:cTn id="11" presetID="9" presetClass="entr" presetSubtype="0" fill="hold" nodeType="withEffect">
                                  <p:stCondLst>
                                    <p:cond delay="1025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dissolve">
                                      <p:cBhvr>
                                        <p:cTn id="13" dur="500"/>
                                        <p:tgtEl>
                                          <p:spTgt spid="4">
                                            <p:txEl>
                                              <p:pRg st="4" end="4"/>
                                            </p:txEl>
                                          </p:spTgt>
                                        </p:tgtEl>
                                      </p:cBhvr>
                                    </p:animEffect>
                                  </p:childTnLst>
                                </p:cTn>
                              </p:par>
                              <p:par>
                                <p:cTn id="14" presetID="9" presetClass="entr" presetSubtype="0" fill="hold" nodeType="withEffect">
                                  <p:stCondLst>
                                    <p:cond delay="1525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dissolve">
                                      <p:cBhvr>
                                        <p:cTn id="1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A6F0E7B6-C9CB-5B3D-D3D8-38345334D3F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D353981-8D46-9A07-46F4-9660AA549265}"/>
              </a:ext>
            </a:extLst>
          </p:cNvPr>
          <p:cNvSpPr txBox="1"/>
          <p:nvPr/>
        </p:nvSpPr>
        <p:spPr>
          <a:xfrm>
            <a:off x="609598" y="1450871"/>
            <a:ext cx="10972802" cy="144655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masis MT Pro Medium"/>
                <a:ea typeface="+mn-ea"/>
                <a:cs typeface="+mn-cs"/>
              </a:rPr>
              <a:t>“Thank you for joining me to learn about quotation marks,” said</a:t>
            </a:r>
            <a:r>
              <a:rPr kumimoji="0" lang="en-US" sz="4400" b="0" i="0" u="none" strike="noStrike" kern="1200" cap="none" spc="0" normalizeH="0" noProof="0" dirty="0">
                <a:ln>
                  <a:noFill/>
                </a:ln>
                <a:solidFill>
                  <a:prstClr val="black"/>
                </a:solidFill>
                <a:effectLst/>
                <a:uLnTx/>
                <a:uFillTx/>
                <a:latin typeface="Amasis MT Pro Medium"/>
                <a:ea typeface="+mn-ea"/>
                <a:cs typeface="+mn-cs"/>
              </a:rPr>
              <a:t> the teacher</a:t>
            </a:r>
            <a:r>
              <a:rPr kumimoji="0" lang="en-US" sz="4400" b="0" i="0" u="none" strike="noStrike" kern="1200" cap="none" spc="0" normalizeH="0" baseline="0" noProof="0" dirty="0">
                <a:ln>
                  <a:noFill/>
                </a:ln>
                <a:solidFill>
                  <a:prstClr val="black"/>
                </a:solidFill>
                <a:effectLst/>
                <a:uLnTx/>
                <a:uFillTx/>
                <a:latin typeface="Amasis MT Pro Medium"/>
                <a:ea typeface="+mn-ea"/>
                <a:cs typeface="+mn-cs"/>
              </a:rPr>
              <a:t>. </a:t>
            </a:r>
            <a:endParaRPr kumimoji="0" lang="en-CA" sz="4400" b="0" i="0" u="none" strike="noStrike" kern="1200" cap="none" spc="0" normalizeH="0" baseline="0" noProof="0" dirty="0">
              <a:ln>
                <a:noFill/>
              </a:ln>
              <a:solidFill>
                <a:prstClr val="black"/>
              </a:solidFill>
              <a:effectLst/>
              <a:uLnTx/>
              <a:uFillTx/>
              <a:latin typeface="Amasis MT Pro Medium"/>
              <a:ea typeface="+mn-ea"/>
              <a:cs typeface="+mn-cs"/>
            </a:endParaRPr>
          </a:p>
        </p:txBody>
      </p:sp>
      <p:sp>
        <p:nvSpPr>
          <p:cNvPr id="11" name="Oval 10">
            <a:extLst>
              <a:ext uri="{FF2B5EF4-FFF2-40B4-BE49-F238E27FC236}">
                <a16:creationId xmlns:a16="http://schemas.microsoft.com/office/drawing/2014/main" id="{EAA2833C-93AA-AEF0-2E7E-BF704D3B0546}"/>
              </a:ext>
            </a:extLst>
          </p:cNvPr>
          <p:cNvSpPr/>
          <p:nvPr/>
        </p:nvSpPr>
        <p:spPr>
          <a:xfrm>
            <a:off x="5910804" y="2174146"/>
            <a:ext cx="370390" cy="428263"/>
          </a:xfrm>
          <a:prstGeom prst="ellipse">
            <a:avLst/>
          </a:prstGeom>
          <a:solidFill>
            <a:srgbClr val="FFFF00">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masis MT Pro Medium"/>
              <a:ea typeface="+mn-ea"/>
              <a:cs typeface="+mn-cs"/>
            </a:endParaRPr>
          </a:p>
        </p:txBody>
      </p:sp>
      <p:sp>
        <p:nvSpPr>
          <p:cNvPr id="22" name="Oval 21">
            <a:extLst>
              <a:ext uri="{FF2B5EF4-FFF2-40B4-BE49-F238E27FC236}">
                <a16:creationId xmlns:a16="http://schemas.microsoft.com/office/drawing/2014/main" id="{6DEF881E-2837-EFF1-0CD0-B08314418E9B}"/>
              </a:ext>
            </a:extLst>
          </p:cNvPr>
          <p:cNvSpPr/>
          <p:nvPr/>
        </p:nvSpPr>
        <p:spPr>
          <a:xfrm>
            <a:off x="868687" y="1495610"/>
            <a:ext cx="370390" cy="428263"/>
          </a:xfrm>
          <a:prstGeom prst="ellipse">
            <a:avLst/>
          </a:prstGeom>
          <a:solidFill>
            <a:srgbClr val="FFFF00">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masis MT Pro Medium"/>
              <a:ea typeface="+mn-ea"/>
              <a:cs typeface="+mn-cs"/>
            </a:endParaRPr>
          </a:p>
        </p:txBody>
      </p:sp>
      <p:sp>
        <p:nvSpPr>
          <p:cNvPr id="4" name="TextBox 3">
            <a:extLst>
              <a:ext uri="{FF2B5EF4-FFF2-40B4-BE49-F238E27FC236}">
                <a16:creationId xmlns:a16="http://schemas.microsoft.com/office/drawing/2014/main" id="{6EE40D17-9634-DDAC-7EEC-B769740E4385}"/>
              </a:ext>
            </a:extLst>
          </p:cNvPr>
          <p:cNvSpPr txBox="1"/>
          <p:nvPr/>
        </p:nvSpPr>
        <p:spPr>
          <a:xfrm>
            <a:off x="0" y="5383639"/>
            <a:ext cx="12192000" cy="9848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prstClr val="black"/>
                </a:solidFill>
                <a:effectLst/>
                <a:uLnTx/>
                <a:uFillTx/>
                <a:latin typeface="Calibri Light" panose="020F0302020204030204"/>
                <a:ea typeface="+mn-ea"/>
                <a:cs typeface="+mn-cs"/>
              </a:rPr>
              <a:t>Quotation Marks Presentation  © 2025 by </a:t>
            </a:r>
            <a:r>
              <a:rPr kumimoji="0" lang="en-US" sz="2000" b="1" i="0" u="none" strike="noStrike" kern="100" cap="none" spc="0" normalizeH="0" baseline="0" noProof="0" dirty="0" err="1">
                <a:ln>
                  <a:noFill/>
                </a:ln>
                <a:solidFill>
                  <a:prstClr val="black"/>
                </a:solidFill>
                <a:effectLst/>
                <a:uLnTx/>
                <a:uFillTx/>
                <a:latin typeface="Calibri Light" panose="020F0302020204030204"/>
                <a:ea typeface="+mn-ea"/>
                <a:cs typeface="+mn-cs"/>
              </a:rPr>
              <a:t>Kathini</a:t>
            </a:r>
            <a:r>
              <a:rPr kumimoji="0" lang="en-US" sz="2000" b="1" i="0" u="none" strike="noStrike" kern="100" cap="none" spc="0" normalizeH="0" baseline="0" noProof="0" dirty="0">
                <a:ln>
                  <a:noFill/>
                </a:ln>
                <a:solidFill>
                  <a:prstClr val="black"/>
                </a:solidFill>
                <a:effectLst/>
                <a:uLnTx/>
                <a:uFillTx/>
                <a:latin typeface="Calibri Light" panose="020F0302020204030204"/>
                <a:ea typeface="+mn-ea"/>
                <a:cs typeface="+mn-cs"/>
              </a:rPr>
              <a:t> Dreilich is licensed under CC BY-NC-SA 4.0.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prstClr val="black"/>
                </a:solidFill>
                <a:effectLst/>
                <a:uLnTx/>
                <a:uFillTx/>
                <a:latin typeface="Calibri Light" panose="020F0302020204030204"/>
                <a:ea typeface="+mn-ea"/>
                <a:cs typeface="+mn-cs"/>
              </a:rPr>
              <a:t>To view a copy of this license, visit https://creativecommons.org/licenses/by-nc-sa/4.0/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7" name="Picture 6">
            <a:extLst>
              <a:ext uri="{FF2B5EF4-FFF2-40B4-BE49-F238E27FC236}">
                <a16:creationId xmlns:a16="http://schemas.microsoft.com/office/drawing/2014/main" id="{D09508D5-F533-2D03-A133-52520C643B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5400045" y="6067576"/>
            <a:ext cx="1219631" cy="426720"/>
          </a:xfrm>
          <a:prstGeom prst="rect">
            <a:avLst/>
          </a:prstGeom>
          <a:noFill/>
          <a:ln>
            <a:noFill/>
          </a:ln>
        </p:spPr>
      </p:pic>
    </p:spTree>
    <p:extLst>
      <p:ext uri="{BB962C8B-B14F-4D97-AF65-F5344CB8AC3E}">
        <p14:creationId xmlns:p14="http://schemas.microsoft.com/office/powerpoint/2010/main" val="22204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3750"/>
                            </p:stCondLst>
                            <p:childTnLst>
                              <p:par>
                                <p:cTn id="9" presetID="1"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3750"/>
                            </p:stCondLst>
                            <p:childTnLst>
                              <p:par>
                                <p:cTn id="14" presetID="26" presetClass="emph" presetSubtype="0" fill="hold" grpId="1" nodeType="afterEffect">
                                  <p:stCondLst>
                                    <p:cond delay="0"/>
                                  </p:stCondLst>
                                  <p:childTnLst>
                                    <p:animEffect transition="out" filter="fade">
                                      <p:cBhvr>
                                        <p:cTn id="15" dur="500" tmFilter="0, 0; .2, .5; .8, .5; 1, 0"/>
                                        <p:tgtEl>
                                          <p:spTgt spid="22"/>
                                        </p:tgtEl>
                                      </p:cBhvr>
                                    </p:animEffect>
                                    <p:animScale>
                                      <p:cBhvr>
                                        <p:cTn id="16" dur="250" autoRev="1" fill="hold"/>
                                        <p:tgtEl>
                                          <p:spTgt spid="22"/>
                                        </p:tgtEl>
                                      </p:cBhvr>
                                      <p:by x="105000" y="105000"/>
                                    </p:animScale>
                                  </p:childTnLst>
                                </p:cTn>
                              </p:par>
                              <p:par>
                                <p:cTn id="17" presetID="26" presetClass="emph" presetSubtype="0" fill="hold" grpId="1" nodeType="withEffect">
                                  <p:stCondLst>
                                    <p:cond delay="0"/>
                                  </p:stCondLst>
                                  <p:childTnLst>
                                    <p:animEffect transition="out" filter="fade">
                                      <p:cBhvr>
                                        <p:cTn id="18" dur="500" tmFilter="0, 0; .2, .5; .8, .5; 1, 0"/>
                                        <p:tgtEl>
                                          <p:spTgt spid="11"/>
                                        </p:tgtEl>
                                      </p:cBhvr>
                                    </p:animEffect>
                                    <p:animScale>
                                      <p:cBhvr>
                                        <p:cTn id="19"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1" grpId="1" animBg="1"/>
      <p:bldP spid="22" grpId="0" animBg="1"/>
      <p:bldP spid="22"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7"/>
</p:tagLst>
</file>

<file path=ppt/tags/tag2.xml><?xml version="1.0" encoding="utf-8"?>
<p:tagLst xmlns:a="http://schemas.openxmlformats.org/drawingml/2006/main" xmlns:r="http://schemas.openxmlformats.org/officeDocument/2006/relationships" xmlns:p="http://schemas.openxmlformats.org/presentationml/2006/main">
  <p:tag name="TIMING" val="|5.6"/>
</p:tagLst>
</file>

<file path=ppt/tags/tag3.xml><?xml version="1.0" encoding="utf-8"?>
<p:tagLst xmlns:a="http://schemas.openxmlformats.org/drawingml/2006/main" xmlns:r="http://schemas.openxmlformats.org/officeDocument/2006/relationships" xmlns:p="http://schemas.openxmlformats.org/presentationml/2006/main">
  <p:tag name="TIMING" val="|5.6"/>
</p:tagLst>
</file>

<file path=ppt/tags/tag4.xml><?xml version="1.0" encoding="utf-8"?>
<p:tagLst xmlns:a="http://schemas.openxmlformats.org/drawingml/2006/main" xmlns:r="http://schemas.openxmlformats.org/officeDocument/2006/relationships" xmlns:p="http://schemas.openxmlformats.org/presentationml/2006/main">
  <p:tag name="TIMING" val="|4.8"/>
</p:tagLst>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1_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Punctuation Series">
      <a:majorFont>
        <a:latin typeface="Amasis MT Pro Black"/>
        <a:ea typeface=""/>
        <a:cs typeface=""/>
      </a:majorFont>
      <a:minorFont>
        <a:latin typeface="Amasis MT Pro Medium"/>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Metropolitan</Template>
  <TotalTime>453</TotalTime>
  <Words>622</Words>
  <Application>Microsoft Office PowerPoint</Application>
  <PresentationFormat>Widescreen</PresentationFormat>
  <Paragraphs>57</Paragraphs>
  <Slides>9</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Amasis MT Pro</vt:lpstr>
      <vt:lpstr>Amasis MT Pro Black</vt:lpstr>
      <vt:lpstr>Amasis MT Pro Medium</vt:lpstr>
      <vt:lpstr>Aptos</vt:lpstr>
      <vt:lpstr>Arial</vt:lpstr>
      <vt:lpstr>Arial Nova Cond</vt:lpstr>
      <vt:lpstr>Calibri Light</vt:lpstr>
      <vt:lpstr>Metropolitan</vt:lpstr>
      <vt:lpstr>1_Metropolitan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Kati Dreilich</dc:creator>
  <cp:lastModifiedBy>Kati Dreilich</cp:lastModifiedBy>
  <cp:revision>4</cp:revision>
  <dcterms:created xsi:type="dcterms:W3CDTF">2025-05-03T22:42:14Z</dcterms:created>
  <dcterms:modified xsi:type="dcterms:W3CDTF">2025-07-07T02:33:16Z</dcterms:modified>
</cp:coreProperties>
</file>