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7" r:id="rId1"/>
  </p:sldMasterIdLst>
  <p:notesMasterIdLst>
    <p:notesMasterId r:id="rId10"/>
  </p:notesMasterIdLst>
  <p:sldIdLst>
    <p:sldId id="274" r:id="rId2"/>
    <p:sldId id="258" r:id="rId3"/>
    <p:sldId id="275" r:id="rId4"/>
    <p:sldId id="276" r:id="rId5"/>
    <p:sldId id="277" r:id="rId6"/>
    <p:sldId id="278" r:id="rId7"/>
    <p:sldId id="279" r:id="rId8"/>
    <p:sldId id="27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FF5DDA-9B02-AC79-F856-BAD552B33432}" name="Kati Dreilich" initials="KD" userId="S::kdreilich@uvic.ca::98cc7d25-41ae-4c6b-a2f0-2417228dd3f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F0A73C-E233-40F1-BD44-380A8AC3017B}" v="4" dt="2025-07-07T02:36:39.8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0" autoAdjust="0"/>
    <p:restoredTop sz="74151" autoAdjust="0"/>
  </p:normalViewPr>
  <p:slideViewPr>
    <p:cSldViewPr snapToGrid="0">
      <p:cViewPr varScale="1">
        <p:scale>
          <a:sx n="58" d="100"/>
          <a:sy n="58" d="100"/>
        </p:scale>
        <p:origin x="155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 Dreilich" userId="98cc7d25-41ae-4c6b-a2f0-2417228dd3fb" providerId="ADAL" clId="{AAF0A73C-E233-40F1-BD44-380A8AC3017B}"/>
    <pc:docChg chg="custSel modSld modMainMaster">
      <pc:chgData name="Kati Dreilich" userId="98cc7d25-41ae-4c6b-a2f0-2417228dd3fb" providerId="ADAL" clId="{AAF0A73C-E233-40F1-BD44-380A8AC3017B}" dt="2025-07-07T02:36:39.897" v="57"/>
      <pc:docMkLst>
        <pc:docMk/>
      </pc:docMkLst>
      <pc:sldChg chg="delSp mod modTransition delAnim">
        <pc:chgData name="Kati Dreilich" userId="98cc7d25-41ae-4c6b-a2f0-2417228dd3fb" providerId="ADAL" clId="{AAF0A73C-E233-40F1-BD44-380A8AC3017B}" dt="2025-07-07T02:36:39.897" v="57"/>
        <pc:sldMkLst>
          <pc:docMk/>
          <pc:sldMk cId="2092965227" sldId="258"/>
        </pc:sldMkLst>
        <pc:picChg chg="del">
          <ac:chgData name="Kati Dreilich" userId="98cc7d25-41ae-4c6b-a2f0-2417228dd3fb" providerId="ADAL" clId="{AAF0A73C-E233-40F1-BD44-380A8AC3017B}" dt="2025-07-07T02:36:13.502" v="50" actId="478"/>
          <ac:picMkLst>
            <pc:docMk/>
            <pc:sldMk cId="2092965227" sldId="258"/>
            <ac:picMk id="5" creationId="{51A2B566-B962-C328-91F8-BB99AD89F1D0}"/>
          </ac:picMkLst>
        </pc:picChg>
      </pc:sldChg>
      <pc:sldChg chg="addSp delSp modSp mod modTransition delAnim">
        <pc:chgData name="Kati Dreilich" userId="98cc7d25-41ae-4c6b-a2f0-2417228dd3fb" providerId="ADAL" clId="{AAF0A73C-E233-40F1-BD44-380A8AC3017B}" dt="2025-07-07T02:36:39.897" v="57"/>
        <pc:sldMkLst>
          <pc:docMk/>
          <pc:sldMk cId="222042502" sldId="273"/>
        </pc:sldMkLst>
        <pc:spChg chg="add mod">
          <ac:chgData name="Kati Dreilich" userId="98cc7d25-41ae-4c6b-a2f0-2417228dd3fb" providerId="ADAL" clId="{AAF0A73C-E233-40F1-BD44-380A8AC3017B}" dt="2025-07-07T02:36:03.088" v="49"/>
          <ac:spMkLst>
            <pc:docMk/>
            <pc:sldMk cId="222042502" sldId="273"/>
            <ac:spMk id="2" creationId="{893A21A4-AEEC-8412-DE61-50290C8AAB6D}"/>
          </ac:spMkLst>
        </pc:spChg>
        <pc:spChg chg="del">
          <ac:chgData name="Kati Dreilich" userId="98cc7d25-41ae-4c6b-a2f0-2417228dd3fb" providerId="ADAL" clId="{AAF0A73C-E233-40F1-BD44-380A8AC3017B}" dt="2025-07-07T02:35:59.673" v="47" actId="478"/>
          <ac:spMkLst>
            <pc:docMk/>
            <pc:sldMk cId="222042502" sldId="273"/>
            <ac:spMk id="4" creationId="{887B5488-9A97-129C-CE8E-9A4D3DF22464}"/>
          </ac:spMkLst>
        </pc:spChg>
        <pc:picChg chg="del">
          <ac:chgData name="Kati Dreilich" userId="98cc7d25-41ae-4c6b-a2f0-2417228dd3fb" providerId="ADAL" clId="{AAF0A73C-E233-40F1-BD44-380A8AC3017B}" dt="2025-07-07T02:35:56.307" v="46" actId="478"/>
          <ac:picMkLst>
            <pc:docMk/>
            <pc:sldMk cId="222042502" sldId="273"/>
            <ac:picMk id="3" creationId="{6B69FC29-E5F5-E83F-E1A9-DAF83AAC4529}"/>
          </ac:picMkLst>
        </pc:picChg>
        <pc:picChg chg="add mod">
          <ac:chgData name="Kati Dreilich" userId="98cc7d25-41ae-4c6b-a2f0-2417228dd3fb" providerId="ADAL" clId="{AAF0A73C-E233-40F1-BD44-380A8AC3017B}" dt="2025-07-07T02:36:03.088" v="49"/>
          <ac:picMkLst>
            <pc:docMk/>
            <pc:sldMk cId="222042502" sldId="273"/>
            <ac:picMk id="14" creationId="{E3714AFD-C063-6854-9E4B-9AB0D7082E71}"/>
          </ac:picMkLst>
        </pc:picChg>
        <pc:picChg chg="del">
          <ac:chgData name="Kati Dreilich" userId="98cc7d25-41ae-4c6b-a2f0-2417228dd3fb" providerId="ADAL" clId="{AAF0A73C-E233-40F1-BD44-380A8AC3017B}" dt="2025-07-07T02:36:01.903" v="48" actId="478"/>
          <ac:picMkLst>
            <pc:docMk/>
            <pc:sldMk cId="222042502" sldId="273"/>
            <ac:picMk id="15" creationId="{B5936B1D-54F7-722E-E33B-FDE11AD32D62}"/>
          </ac:picMkLst>
        </pc:picChg>
      </pc:sldChg>
      <pc:sldChg chg="addSp delSp modSp mod modTransition delAnim">
        <pc:chgData name="Kati Dreilich" userId="98cc7d25-41ae-4c6b-a2f0-2417228dd3fb" providerId="ADAL" clId="{AAF0A73C-E233-40F1-BD44-380A8AC3017B}" dt="2025-07-07T02:36:39.897" v="57"/>
        <pc:sldMkLst>
          <pc:docMk/>
          <pc:sldMk cId="3439957846" sldId="274"/>
        </pc:sldMkLst>
        <pc:spChg chg="add mod">
          <ac:chgData name="Kati Dreilich" userId="98cc7d25-41ae-4c6b-a2f0-2417228dd3fb" providerId="ADAL" clId="{AAF0A73C-E233-40F1-BD44-380A8AC3017B}" dt="2025-07-07T02:35:40.540" v="45" actId="20577"/>
          <ac:spMkLst>
            <pc:docMk/>
            <pc:sldMk cId="3439957846" sldId="274"/>
            <ac:spMk id="3" creationId="{39F1686B-A073-4B96-3864-B82367E8D5FD}"/>
          </ac:spMkLst>
        </pc:spChg>
        <pc:spChg chg="del mod">
          <ac:chgData name="Kati Dreilich" userId="98cc7d25-41ae-4c6b-a2f0-2417228dd3fb" providerId="ADAL" clId="{AAF0A73C-E233-40F1-BD44-380A8AC3017B}" dt="2025-07-07T02:35:25.254" v="2" actId="478"/>
          <ac:spMkLst>
            <pc:docMk/>
            <pc:sldMk cId="3439957846" sldId="274"/>
            <ac:spMk id="22" creationId="{C56376EF-2294-309F-161F-F7F8D811FC41}"/>
          </ac:spMkLst>
        </pc:spChg>
        <pc:picChg chg="add mod">
          <ac:chgData name="Kati Dreilich" userId="98cc7d25-41ae-4c6b-a2f0-2417228dd3fb" providerId="ADAL" clId="{AAF0A73C-E233-40F1-BD44-380A8AC3017B}" dt="2025-07-07T02:35:28.486" v="4"/>
          <ac:picMkLst>
            <pc:docMk/>
            <pc:sldMk cId="3439957846" sldId="274"/>
            <ac:picMk id="4" creationId="{456D0D82-CA73-6118-539F-194E46CAE43F}"/>
          </ac:picMkLst>
        </pc:picChg>
        <pc:picChg chg="del">
          <ac:chgData name="Kati Dreilich" userId="98cc7d25-41ae-4c6b-a2f0-2417228dd3fb" providerId="ADAL" clId="{AAF0A73C-E233-40F1-BD44-380A8AC3017B}" dt="2025-07-07T02:35:19.206" v="0" actId="478"/>
          <ac:picMkLst>
            <pc:docMk/>
            <pc:sldMk cId="3439957846" sldId="274"/>
            <ac:picMk id="6" creationId="{823AE9BA-9050-E91A-92DD-7B98B7CD3BEA}"/>
          </ac:picMkLst>
        </pc:picChg>
        <pc:picChg chg="del">
          <ac:chgData name="Kati Dreilich" userId="98cc7d25-41ae-4c6b-a2f0-2417228dd3fb" providerId="ADAL" clId="{AAF0A73C-E233-40F1-BD44-380A8AC3017B}" dt="2025-07-07T02:35:27.564" v="3" actId="478"/>
          <ac:picMkLst>
            <pc:docMk/>
            <pc:sldMk cId="3439957846" sldId="274"/>
            <ac:picMk id="23" creationId="{E3EEF26D-6E7E-3F13-6D92-59092501B1BC}"/>
          </ac:picMkLst>
        </pc:picChg>
      </pc:sldChg>
      <pc:sldChg chg="delSp mod modTransition delAnim">
        <pc:chgData name="Kati Dreilich" userId="98cc7d25-41ae-4c6b-a2f0-2417228dd3fb" providerId="ADAL" clId="{AAF0A73C-E233-40F1-BD44-380A8AC3017B}" dt="2025-07-07T02:36:39.897" v="57"/>
        <pc:sldMkLst>
          <pc:docMk/>
          <pc:sldMk cId="370589034" sldId="275"/>
        </pc:sldMkLst>
        <pc:picChg chg="del">
          <ac:chgData name="Kati Dreilich" userId="98cc7d25-41ae-4c6b-a2f0-2417228dd3fb" providerId="ADAL" clId="{AAF0A73C-E233-40F1-BD44-380A8AC3017B}" dt="2025-07-07T02:36:17.944" v="51" actId="478"/>
          <ac:picMkLst>
            <pc:docMk/>
            <pc:sldMk cId="370589034" sldId="275"/>
            <ac:picMk id="5" creationId="{47852DFF-9684-9105-015C-C326FCB74F05}"/>
          </ac:picMkLst>
        </pc:picChg>
      </pc:sldChg>
      <pc:sldChg chg="delSp mod modTransition delAnim">
        <pc:chgData name="Kati Dreilich" userId="98cc7d25-41ae-4c6b-a2f0-2417228dd3fb" providerId="ADAL" clId="{AAF0A73C-E233-40F1-BD44-380A8AC3017B}" dt="2025-07-07T02:36:39.897" v="57"/>
        <pc:sldMkLst>
          <pc:docMk/>
          <pc:sldMk cId="2775347227" sldId="276"/>
        </pc:sldMkLst>
        <pc:picChg chg="del">
          <ac:chgData name="Kati Dreilich" userId="98cc7d25-41ae-4c6b-a2f0-2417228dd3fb" providerId="ADAL" clId="{AAF0A73C-E233-40F1-BD44-380A8AC3017B}" dt="2025-07-07T02:36:20.987" v="52" actId="478"/>
          <ac:picMkLst>
            <pc:docMk/>
            <pc:sldMk cId="2775347227" sldId="276"/>
            <ac:picMk id="5" creationId="{001F37A3-EEDC-D436-6966-19A969E36688}"/>
          </ac:picMkLst>
        </pc:picChg>
      </pc:sldChg>
      <pc:sldChg chg="delSp mod modTransition delAnim">
        <pc:chgData name="Kati Dreilich" userId="98cc7d25-41ae-4c6b-a2f0-2417228dd3fb" providerId="ADAL" clId="{AAF0A73C-E233-40F1-BD44-380A8AC3017B}" dt="2025-07-07T02:36:39.897" v="57"/>
        <pc:sldMkLst>
          <pc:docMk/>
          <pc:sldMk cId="1857784244" sldId="277"/>
        </pc:sldMkLst>
        <pc:picChg chg="del">
          <ac:chgData name="Kati Dreilich" userId="98cc7d25-41ae-4c6b-a2f0-2417228dd3fb" providerId="ADAL" clId="{AAF0A73C-E233-40F1-BD44-380A8AC3017B}" dt="2025-07-07T02:36:25.330" v="53" actId="478"/>
          <ac:picMkLst>
            <pc:docMk/>
            <pc:sldMk cId="1857784244" sldId="277"/>
            <ac:picMk id="5" creationId="{DA9BF967-61CC-7B52-DF3D-68A8FB4FC55D}"/>
          </ac:picMkLst>
        </pc:picChg>
      </pc:sldChg>
      <pc:sldChg chg="delSp mod modTransition delAnim">
        <pc:chgData name="Kati Dreilich" userId="98cc7d25-41ae-4c6b-a2f0-2417228dd3fb" providerId="ADAL" clId="{AAF0A73C-E233-40F1-BD44-380A8AC3017B}" dt="2025-07-07T02:36:39.897" v="57"/>
        <pc:sldMkLst>
          <pc:docMk/>
          <pc:sldMk cId="3955761899" sldId="278"/>
        </pc:sldMkLst>
        <pc:picChg chg="del">
          <ac:chgData name="Kati Dreilich" userId="98cc7d25-41ae-4c6b-a2f0-2417228dd3fb" providerId="ADAL" clId="{AAF0A73C-E233-40F1-BD44-380A8AC3017B}" dt="2025-07-07T02:36:29.259" v="54" actId="478"/>
          <ac:picMkLst>
            <pc:docMk/>
            <pc:sldMk cId="3955761899" sldId="278"/>
            <ac:picMk id="13" creationId="{B8AB07A2-CDA1-CD53-05E1-8CAA3BABC7C5}"/>
          </ac:picMkLst>
        </pc:picChg>
      </pc:sldChg>
      <pc:sldChg chg="delSp mod modTransition delAnim">
        <pc:chgData name="Kati Dreilich" userId="98cc7d25-41ae-4c6b-a2f0-2417228dd3fb" providerId="ADAL" clId="{AAF0A73C-E233-40F1-BD44-380A8AC3017B}" dt="2025-07-07T02:36:39.897" v="57"/>
        <pc:sldMkLst>
          <pc:docMk/>
          <pc:sldMk cId="2225379058" sldId="279"/>
        </pc:sldMkLst>
        <pc:picChg chg="del">
          <ac:chgData name="Kati Dreilich" userId="98cc7d25-41ae-4c6b-a2f0-2417228dd3fb" providerId="ADAL" clId="{AAF0A73C-E233-40F1-BD44-380A8AC3017B}" dt="2025-07-07T02:36:33.760" v="55" actId="478"/>
          <ac:picMkLst>
            <pc:docMk/>
            <pc:sldMk cId="2225379058" sldId="279"/>
            <ac:picMk id="19" creationId="{52FB37D9-09A9-4211-4BEB-055B4B5E3F1C}"/>
          </ac:picMkLst>
        </pc:picChg>
      </pc:sldChg>
      <pc:sldMasterChg chg="modTransition modSldLayout">
        <pc:chgData name="Kati Dreilich" userId="98cc7d25-41ae-4c6b-a2f0-2417228dd3fb" providerId="ADAL" clId="{AAF0A73C-E233-40F1-BD44-380A8AC3017B}" dt="2025-07-07T02:36:39.897" v="57"/>
        <pc:sldMasterMkLst>
          <pc:docMk/>
          <pc:sldMasterMk cId="1691887197" sldId="2147484217"/>
        </pc:sldMasterMkLst>
        <pc:sldLayoutChg chg="modTransition">
          <pc:chgData name="Kati Dreilich" userId="98cc7d25-41ae-4c6b-a2f0-2417228dd3fb" providerId="ADAL" clId="{AAF0A73C-E233-40F1-BD44-380A8AC3017B}" dt="2025-07-07T02:36:39.897" v="57"/>
          <pc:sldLayoutMkLst>
            <pc:docMk/>
            <pc:sldMasterMk cId="1691887197" sldId="2147484217"/>
            <pc:sldLayoutMk cId="1877491507" sldId="2147484218"/>
          </pc:sldLayoutMkLst>
        </pc:sldLayoutChg>
        <pc:sldLayoutChg chg="modTransition">
          <pc:chgData name="Kati Dreilich" userId="98cc7d25-41ae-4c6b-a2f0-2417228dd3fb" providerId="ADAL" clId="{AAF0A73C-E233-40F1-BD44-380A8AC3017B}" dt="2025-07-07T02:36:39.897" v="57"/>
          <pc:sldLayoutMkLst>
            <pc:docMk/>
            <pc:sldMasterMk cId="1691887197" sldId="2147484217"/>
            <pc:sldLayoutMk cId="1160428900" sldId="2147484219"/>
          </pc:sldLayoutMkLst>
        </pc:sldLayoutChg>
        <pc:sldLayoutChg chg="modTransition">
          <pc:chgData name="Kati Dreilich" userId="98cc7d25-41ae-4c6b-a2f0-2417228dd3fb" providerId="ADAL" clId="{AAF0A73C-E233-40F1-BD44-380A8AC3017B}" dt="2025-07-07T02:36:39.897" v="57"/>
          <pc:sldLayoutMkLst>
            <pc:docMk/>
            <pc:sldMasterMk cId="1691887197" sldId="2147484217"/>
            <pc:sldLayoutMk cId="833459483" sldId="2147484220"/>
          </pc:sldLayoutMkLst>
        </pc:sldLayoutChg>
        <pc:sldLayoutChg chg="modTransition">
          <pc:chgData name="Kati Dreilich" userId="98cc7d25-41ae-4c6b-a2f0-2417228dd3fb" providerId="ADAL" clId="{AAF0A73C-E233-40F1-BD44-380A8AC3017B}" dt="2025-07-07T02:36:39.897" v="57"/>
          <pc:sldLayoutMkLst>
            <pc:docMk/>
            <pc:sldMasterMk cId="1691887197" sldId="2147484217"/>
            <pc:sldLayoutMk cId="982374090" sldId="2147484221"/>
          </pc:sldLayoutMkLst>
        </pc:sldLayoutChg>
        <pc:sldLayoutChg chg="modTransition">
          <pc:chgData name="Kati Dreilich" userId="98cc7d25-41ae-4c6b-a2f0-2417228dd3fb" providerId="ADAL" clId="{AAF0A73C-E233-40F1-BD44-380A8AC3017B}" dt="2025-07-07T02:36:39.897" v="57"/>
          <pc:sldLayoutMkLst>
            <pc:docMk/>
            <pc:sldMasterMk cId="1691887197" sldId="2147484217"/>
            <pc:sldLayoutMk cId="1560901980" sldId="2147484222"/>
          </pc:sldLayoutMkLst>
        </pc:sldLayoutChg>
        <pc:sldLayoutChg chg="modTransition">
          <pc:chgData name="Kati Dreilich" userId="98cc7d25-41ae-4c6b-a2f0-2417228dd3fb" providerId="ADAL" clId="{AAF0A73C-E233-40F1-BD44-380A8AC3017B}" dt="2025-07-07T02:36:39.897" v="57"/>
          <pc:sldLayoutMkLst>
            <pc:docMk/>
            <pc:sldMasterMk cId="1691887197" sldId="2147484217"/>
            <pc:sldLayoutMk cId="3057496203" sldId="2147484223"/>
          </pc:sldLayoutMkLst>
        </pc:sldLayoutChg>
        <pc:sldLayoutChg chg="modTransition">
          <pc:chgData name="Kati Dreilich" userId="98cc7d25-41ae-4c6b-a2f0-2417228dd3fb" providerId="ADAL" clId="{AAF0A73C-E233-40F1-BD44-380A8AC3017B}" dt="2025-07-07T02:36:39.897" v="57"/>
          <pc:sldLayoutMkLst>
            <pc:docMk/>
            <pc:sldMasterMk cId="1691887197" sldId="2147484217"/>
            <pc:sldLayoutMk cId="705620844" sldId="2147484224"/>
          </pc:sldLayoutMkLst>
        </pc:sldLayoutChg>
        <pc:sldLayoutChg chg="modTransition">
          <pc:chgData name="Kati Dreilich" userId="98cc7d25-41ae-4c6b-a2f0-2417228dd3fb" providerId="ADAL" clId="{AAF0A73C-E233-40F1-BD44-380A8AC3017B}" dt="2025-07-07T02:36:39.897" v="57"/>
          <pc:sldLayoutMkLst>
            <pc:docMk/>
            <pc:sldMasterMk cId="1691887197" sldId="2147484217"/>
            <pc:sldLayoutMk cId="4009116431" sldId="2147484225"/>
          </pc:sldLayoutMkLst>
        </pc:sldLayoutChg>
        <pc:sldLayoutChg chg="modTransition">
          <pc:chgData name="Kati Dreilich" userId="98cc7d25-41ae-4c6b-a2f0-2417228dd3fb" providerId="ADAL" clId="{AAF0A73C-E233-40F1-BD44-380A8AC3017B}" dt="2025-07-07T02:36:39.897" v="57"/>
          <pc:sldLayoutMkLst>
            <pc:docMk/>
            <pc:sldMasterMk cId="1691887197" sldId="2147484217"/>
            <pc:sldLayoutMk cId="173091596" sldId="2147484226"/>
          </pc:sldLayoutMkLst>
        </pc:sldLayoutChg>
        <pc:sldLayoutChg chg="modTransition">
          <pc:chgData name="Kati Dreilich" userId="98cc7d25-41ae-4c6b-a2f0-2417228dd3fb" providerId="ADAL" clId="{AAF0A73C-E233-40F1-BD44-380A8AC3017B}" dt="2025-07-07T02:36:39.897" v="57"/>
          <pc:sldLayoutMkLst>
            <pc:docMk/>
            <pc:sldMasterMk cId="1691887197" sldId="2147484217"/>
            <pc:sldLayoutMk cId="2118067806" sldId="2147484227"/>
          </pc:sldLayoutMkLst>
        </pc:sldLayoutChg>
        <pc:sldLayoutChg chg="modTransition">
          <pc:chgData name="Kati Dreilich" userId="98cc7d25-41ae-4c6b-a2f0-2417228dd3fb" providerId="ADAL" clId="{AAF0A73C-E233-40F1-BD44-380A8AC3017B}" dt="2025-07-07T02:36:39.897" v="57"/>
          <pc:sldLayoutMkLst>
            <pc:docMk/>
            <pc:sldMasterMk cId="1691887197" sldId="2147484217"/>
            <pc:sldLayoutMk cId="497672428" sldId="214748422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C9DB1-894B-41AE-9485-4F42CDB5D725}" type="datetimeFigureOut">
              <a:rPr lang="en-CA" smtClean="0"/>
              <a:t>2025-07-06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B49638-9B00-422C-A013-96401197CCD0}" type="slidenum">
              <a:rPr lang="en-CA" smtClean="0"/>
              <a:t>‹#›</a:t>
            </a:fld>
            <a:endParaRPr lang="en-CA"/>
          </a:p>
        </p:txBody>
      </p:sp>
    </p:spTree>
    <p:extLst>
      <p:ext uri="{BB962C8B-B14F-4D97-AF65-F5344CB8AC3E}">
        <p14:creationId xmlns:p14="http://schemas.microsoft.com/office/powerpoint/2010/main" val="1612639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5256A-C418-0C60-707A-614570A14C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E2713B-CAA0-A824-DE01-C6922E96CD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14C649-06C9-F46F-E3FB-97F20FFB08F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I have shown you the basic types of punctuation marks, we are going to review what we have learned in this interactive book. </a:t>
            </a:r>
            <a:endParaRPr lang="en-CA" dirty="0"/>
          </a:p>
        </p:txBody>
      </p:sp>
      <p:sp>
        <p:nvSpPr>
          <p:cNvPr id="4" name="Slide Number Placeholder 3">
            <a:extLst>
              <a:ext uri="{FF2B5EF4-FFF2-40B4-BE49-F238E27FC236}">
                <a16:creationId xmlns:a16="http://schemas.microsoft.com/office/drawing/2014/main" id="{43C39C97-9520-A1C1-7CE9-BDDE22C7069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B49638-9B00-422C-A013-96401197CCD0}"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7579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period comes at the end of a complete sentence and means stop reading. </a:t>
            </a:r>
            <a:endParaRPr lang="en-CA" dirty="0"/>
          </a:p>
        </p:txBody>
      </p:sp>
      <p:sp>
        <p:nvSpPr>
          <p:cNvPr id="4" name="Slide Number Placeholder 3"/>
          <p:cNvSpPr>
            <a:spLocks noGrp="1"/>
          </p:cNvSpPr>
          <p:nvPr>
            <p:ph type="sldNum" sz="quarter" idx="5"/>
          </p:nvPr>
        </p:nvSpPr>
        <p:spPr/>
        <p:txBody>
          <a:bodyPr/>
          <a:lstStyle/>
          <a:p>
            <a:fld id="{40B49638-9B00-422C-A013-96401197CCD0}" type="slidenum">
              <a:rPr lang="en-CA" smtClean="0"/>
              <a:t>2</a:t>
            </a:fld>
            <a:endParaRPr lang="en-CA"/>
          </a:p>
        </p:txBody>
      </p:sp>
    </p:spTree>
    <p:extLst>
      <p:ext uri="{BB962C8B-B14F-4D97-AF65-F5344CB8AC3E}">
        <p14:creationId xmlns:p14="http://schemas.microsoft.com/office/powerpoint/2010/main" val="3843070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871AB-9013-AE8F-BD2F-B8784C5486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79952C-3664-F1BB-59CB-C99ACA5348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C89BAC-58CC-073F-B8F6-5A273C1118C2}"/>
              </a:ext>
            </a:extLst>
          </p:cNvPr>
          <p:cNvSpPr>
            <a:spLocks noGrp="1"/>
          </p:cNvSpPr>
          <p:nvPr>
            <p:ph type="body" idx="1"/>
          </p:nvPr>
        </p:nvSpPr>
        <p:spPr/>
        <p:txBody>
          <a:bodyPr/>
          <a:lstStyle/>
          <a:p>
            <a:r>
              <a:rPr lang="en-US" dirty="0"/>
              <a:t>When you see an exclamation mark, you make the whole sentence louder and stronger, as if you are shouting.  </a:t>
            </a:r>
            <a:endParaRPr lang="en-CA" dirty="0"/>
          </a:p>
        </p:txBody>
      </p:sp>
      <p:sp>
        <p:nvSpPr>
          <p:cNvPr id="4" name="Slide Number Placeholder 3">
            <a:extLst>
              <a:ext uri="{FF2B5EF4-FFF2-40B4-BE49-F238E27FC236}">
                <a16:creationId xmlns:a16="http://schemas.microsoft.com/office/drawing/2014/main" id="{5A22EC43-8A75-68C5-0039-7F306DDF5587}"/>
              </a:ext>
            </a:extLst>
          </p:cNvPr>
          <p:cNvSpPr>
            <a:spLocks noGrp="1"/>
          </p:cNvSpPr>
          <p:nvPr>
            <p:ph type="sldNum" sz="quarter" idx="5"/>
          </p:nvPr>
        </p:nvSpPr>
        <p:spPr/>
        <p:txBody>
          <a:bodyPr/>
          <a:lstStyle/>
          <a:p>
            <a:fld id="{40B49638-9B00-422C-A013-96401197CCD0}" type="slidenum">
              <a:rPr lang="en-CA" smtClean="0"/>
              <a:t>3</a:t>
            </a:fld>
            <a:endParaRPr lang="en-CA"/>
          </a:p>
        </p:txBody>
      </p:sp>
    </p:spTree>
    <p:extLst>
      <p:ext uri="{BB962C8B-B14F-4D97-AF65-F5344CB8AC3E}">
        <p14:creationId xmlns:p14="http://schemas.microsoft.com/office/powerpoint/2010/main" val="3243451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5EB41-AAB3-302C-4833-00C9176234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1F63FD-D6E0-BA0F-9394-5D554AE811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F32E5-8E3B-49E0-6D2D-8DD4D50C3731}"/>
              </a:ext>
            </a:extLst>
          </p:cNvPr>
          <p:cNvSpPr>
            <a:spLocks noGrp="1"/>
          </p:cNvSpPr>
          <p:nvPr>
            <p:ph type="body" idx="1"/>
          </p:nvPr>
        </p:nvSpPr>
        <p:spPr/>
        <p:txBody>
          <a:bodyPr/>
          <a:lstStyle/>
          <a:p>
            <a:r>
              <a:rPr lang="en-US" dirty="0"/>
              <a:t>A question mark at the end of a sentence means someone is wondering something. You make your voice go up when reading a sentence with a question mark. </a:t>
            </a:r>
            <a:endParaRPr lang="en-CA" dirty="0"/>
          </a:p>
        </p:txBody>
      </p:sp>
      <p:sp>
        <p:nvSpPr>
          <p:cNvPr id="4" name="Slide Number Placeholder 3">
            <a:extLst>
              <a:ext uri="{FF2B5EF4-FFF2-40B4-BE49-F238E27FC236}">
                <a16:creationId xmlns:a16="http://schemas.microsoft.com/office/drawing/2014/main" id="{1D45CDE8-EBCD-D503-91F6-0DD6A407CF8B}"/>
              </a:ext>
            </a:extLst>
          </p:cNvPr>
          <p:cNvSpPr>
            <a:spLocks noGrp="1"/>
          </p:cNvSpPr>
          <p:nvPr>
            <p:ph type="sldNum" sz="quarter" idx="5"/>
          </p:nvPr>
        </p:nvSpPr>
        <p:spPr/>
        <p:txBody>
          <a:bodyPr/>
          <a:lstStyle/>
          <a:p>
            <a:fld id="{40B49638-9B00-422C-A013-96401197CCD0}" type="slidenum">
              <a:rPr lang="en-CA" smtClean="0"/>
              <a:t>4</a:t>
            </a:fld>
            <a:endParaRPr lang="en-CA"/>
          </a:p>
        </p:txBody>
      </p:sp>
    </p:spTree>
    <p:extLst>
      <p:ext uri="{BB962C8B-B14F-4D97-AF65-F5344CB8AC3E}">
        <p14:creationId xmlns:p14="http://schemas.microsoft.com/office/powerpoint/2010/main" val="1295394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B64E5-5409-E50B-7AE9-8DED21273D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72CDB4-E19D-093D-0C65-66178A9FB1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E4EEB8-5D2F-BFCF-ED77-1EBB9AD5A5CE}"/>
              </a:ext>
            </a:extLst>
          </p:cNvPr>
          <p:cNvSpPr>
            <a:spLocks noGrp="1"/>
          </p:cNvSpPr>
          <p:nvPr>
            <p:ph type="body" idx="1"/>
          </p:nvPr>
        </p:nvSpPr>
        <p:spPr/>
        <p:txBody>
          <a:bodyPr/>
          <a:lstStyle/>
          <a:p>
            <a:r>
              <a:rPr lang="en-US" dirty="0"/>
              <a:t>A comma is not a type of ending mark. When you see one, you take a short pause. Commas are used for lists or breaking sentences into sections. </a:t>
            </a:r>
            <a:endParaRPr lang="en-CA" dirty="0"/>
          </a:p>
        </p:txBody>
      </p:sp>
      <p:sp>
        <p:nvSpPr>
          <p:cNvPr id="4" name="Slide Number Placeholder 3">
            <a:extLst>
              <a:ext uri="{FF2B5EF4-FFF2-40B4-BE49-F238E27FC236}">
                <a16:creationId xmlns:a16="http://schemas.microsoft.com/office/drawing/2014/main" id="{5401D391-F8BF-4BC3-3538-34FD3D15F625}"/>
              </a:ext>
            </a:extLst>
          </p:cNvPr>
          <p:cNvSpPr>
            <a:spLocks noGrp="1"/>
          </p:cNvSpPr>
          <p:nvPr>
            <p:ph type="sldNum" sz="quarter" idx="5"/>
          </p:nvPr>
        </p:nvSpPr>
        <p:spPr/>
        <p:txBody>
          <a:bodyPr/>
          <a:lstStyle/>
          <a:p>
            <a:fld id="{40B49638-9B00-422C-A013-96401197CCD0}" type="slidenum">
              <a:rPr lang="en-CA" smtClean="0"/>
              <a:t>5</a:t>
            </a:fld>
            <a:endParaRPr lang="en-CA"/>
          </a:p>
        </p:txBody>
      </p:sp>
    </p:spTree>
    <p:extLst>
      <p:ext uri="{BB962C8B-B14F-4D97-AF65-F5344CB8AC3E}">
        <p14:creationId xmlns:p14="http://schemas.microsoft.com/office/powerpoint/2010/main" val="3818708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50729-7E70-5A04-3472-ECBE29E44F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621B6B-E6FE-30DB-7440-13A728B366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64BB9E-B7A8-E611-CE6A-CA59D656A30A}"/>
              </a:ext>
            </a:extLst>
          </p:cNvPr>
          <p:cNvSpPr>
            <a:spLocks noGrp="1"/>
          </p:cNvSpPr>
          <p:nvPr>
            <p:ph type="body" idx="1"/>
          </p:nvPr>
        </p:nvSpPr>
        <p:spPr/>
        <p:txBody>
          <a:bodyPr/>
          <a:lstStyle/>
          <a:p>
            <a:r>
              <a:rPr lang="en-US" dirty="0"/>
              <a:t>Quotation marks come in pairs. The opening quotation marks show us that someone has started talking and the closing quotation marks show us when a character is finished talking. </a:t>
            </a:r>
            <a:endParaRPr lang="en-CA" dirty="0"/>
          </a:p>
        </p:txBody>
      </p:sp>
      <p:sp>
        <p:nvSpPr>
          <p:cNvPr id="4" name="Slide Number Placeholder 3">
            <a:extLst>
              <a:ext uri="{FF2B5EF4-FFF2-40B4-BE49-F238E27FC236}">
                <a16:creationId xmlns:a16="http://schemas.microsoft.com/office/drawing/2014/main" id="{40D48CC9-700E-AB14-73D5-78DAC22643EF}"/>
              </a:ext>
            </a:extLst>
          </p:cNvPr>
          <p:cNvSpPr>
            <a:spLocks noGrp="1"/>
          </p:cNvSpPr>
          <p:nvPr>
            <p:ph type="sldNum" sz="quarter" idx="5"/>
          </p:nvPr>
        </p:nvSpPr>
        <p:spPr/>
        <p:txBody>
          <a:bodyPr/>
          <a:lstStyle/>
          <a:p>
            <a:fld id="{40B49638-9B00-422C-A013-96401197CCD0}" type="slidenum">
              <a:rPr lang="en-CA" smtClean="0"/>
              <a:t>6</a:t>
            </a:fld>
            <a:endParaRPr lang="en-CA"/>
          </a:p>
        </p:txBody>
      </p:sp>
    </p:spTree>
    <p:extLst>
      <p:ext uri="{BB962C8B-B14F-4D97-AF65-F5344CB8AC3E}">
        <p14:creationId xmlns:p14="http://schemas.microsoft.com/office/powerpoint/2010/main" val="3891868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A4B48-64A7-2B14-0F68-34AE17C320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04D18D-E3E5-A250-CC34-F10DF08B6E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0C41A7-45CD-1CD5-E63C-DEBDFDF155E3}"/>
              </a:ext>
            </a:extLst>
          </p:cNvPr>
          <p:cNvSpPr>
            <a:spLocks noGrp="1"/>
          </p:cNvSpPr>
          <p:nvPr>
            <p:ph type="body" idx="1"/>
          </p:nvPr>
        </p:nvSpPr>
        <p:spPr/>
        <p:txBody>
          <a:bodyPr/>
          <a:lstStyle/>
          <a:p>
            <a:r>
              <a:rPr lang="en-US" dirty="0"/>
              <a:t>This is an apostrophe. It looks like a comma, but it comes at the top of the line of text. Apostrophes can be used for contractions, which are two words that are put together with at least one letter left out. [click] They are also used along with the letter ‘s’ [click] for showing possession. </a:t>
            </a:r>
            <a:endParaRPr lang="en-CA" dirty="0"/>
          </a:p>
        </p:txBody>
      </p:sp>
      <p:sp>
        <p:nvSpPr>
          <p:cNvPr id="4" name="Slide Number Placeholder 3">
            <a:extLst>
              <a:ext uri="{FF2B5EF4-FFF2-40B4-BE49-F238E27FC236}">
                <a16:creationId xmlns:a16="http://schemas.microsoft.com/office/drawing/2014/main" id="{26FCB0B2-73EE-A541-E61D-E94EF77D47EE}"/>
              </a:ext>
            </a:extLst>
          </p:cNvPr>
          <p:cNvSpPr>
            <a:spLocks noGrp="1"/>
          </p:cNvSpPr>
          <p:nvPr>
            <p:ph type="sldNum" sz="quarter" idx="5"/>
          </p:nvPr>
        </p:nvSpPr>
        <p:spPr/>
        <p:txBody>
          <a:bodyPr/>
          <a:lstStyle/>
          <a:p>
            <a:fld id="{40B49638-9B00-422C-A013-96401197CCD0}" type="slidenum">
              <a:rPr lang="en-CA" smtClean="0"/>
              <a:t>7</a:t>
            </a:fld>
            <a:endParaRPr lang="en-CA"/>
          </a:p>
        </p:txBody>
      </p:sp>
    </p:spTree>
    <p:extLst>
      <p:ext uri="{BB962C8B-B14F-4D97-AF65-F5344CB8AC3E}">
        <p14:creationId xmlns:p14="http://schemas.microsoft.com/office/powerpoint/2010/main" val="2482001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2EE23-2B98-AE40-7044-FF5F8CA7D4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33198D-304E-E09E-3353-89F747A575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80213A-E60E-3500-AD7E-CEBE03D9C54C}"/>
              </a:ext>
            </a:extLst>
          </p:cNvPr>
          <p:cNvSpPr>
            <a:spLocks noGrp="1"/>
          </p:cNvSpPr>
          <p:nvPr>
            <p:ph type="body" idx="1"/>
          </p:nvPr>
        </p:nvSpPr>
        <p:spPr/>
        <p:txBody>
          <a:bodyPr/>
          <a:lstStyle/>
          <a:p>
            <a:r>
              <a:rPr lang="en-US" dirty="0"/>
              <a:t>I hope this interactive book helped you learn more about how punctuation can make your reading sound more engaging and expressive. Thank you for joining me! </a:t>
            </a:r>
            <a:endParaRPr lang="en-CA" dirty="0"/>
          </a:p>
        </p:txBody>
      </p:sp>
      <p:sp>
        <p:nvSpPr>
          <p:cNvPr id="4" name="Slide Number Placeholder 3">
            <a:extLst>
              <a:ext uri="{FF2B5EF4-FFF2-40B4-BE49-F238E27FC236}">
                <a16:creationId xmlns:a16="http://schemas.microsoft.com/office/drawing/2014/main" id="{8FC2075B-074D-6218-693C-BFBF2EFCA896}"/>
              </a:ext>
            </a:extLst>
          </p:cNvPr>
          <p:cNvSpPr>
            <a:spLocks noGrp="1"/>
          </p:cNvSpPr>
          <p:nvPr>
            <p:ph type="sldNum" sz="quarter" idx="5"/>
          </p:nvPr>
        </p:nvSpPr>
        <p:spPr/>
        <p:txBody>
          <a:bodyPr/>
          <a:lstStyle/>
          <a:p>
            <a:fld id="{40B49638-9B00-422C-A013-96401197CCD0}" type="slidenum">
              <a:rPr lang="en-CA" smtClean="0"/>
              <a:t>8</a:t>
            </a:fld>
            <a:endParaRPr lang="en-CA"/>
          </a:p>
        </p:txBody>
      </p:sp>
    </p:spTree>
    <p:extLst>
      <p:ext uri="{BB962C8B-B14F-4D97-AF65-F5344CB8AC3E}">
        <p14:creationId xmlns:p14="http://schemas.microsoft.com/office/powerpoint/2010/main" val="1697567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D1D1EADE-8E88-4C7C-8AC5-FB148DE4940E}" type="datetime1">
              <a:rPr lang="en-US" smtClean="0"/>
              <a:t>7/6/2025</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87E7843D-FF13-4365-9478-9625B70A2705}" type="slidenum">
              <a:rPr lang="en-US" smtClean="0"/>
              <a:t>‹#›</a:t>
            </a:fld>
            <a:endParaRPr lang="en-US"/>
          </a:p>
        </p:txBody>
      </p:sp>
    </p:spTree>
    <p:extLst>
      <p:ext uri="{BB962C8B-B14F-4D97-AF65-F5344CB8AC3E}">
        <p14:creationId xmlns:p14="http://schemas.microsoft.com/office/powerpoint/2010/main" val="18774915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3C8B9C-477D-492A-96AD-1FC2CC997A73}" type="datetime1">
              <a:rPr lang="en-US" smtClean="0"/>
              <a:t>7/6/2025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118067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D3AED5-E26D-4E29-B1B3-7847B6779594}" type="datetime1">
              <a:rPr lang="en-US" smtClean="0"/>
              <a:t>7/6/2025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976724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7B6794-849E-4626-908B-D15793550EFB}" type="datetime1">
              <a:rPr lang="en-US" smtClean="0"/>
              <a:t>7/6/2025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1604289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DB64E7-5594-42A3-ADBF-E95A7ACEAD64}" type="datetime1">
              <a:rPr lang="en-US" smtClean="0"/>
              <a:t>7/6/2025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8334594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462B0B-D248-4FFB-8695-AD7FA4B1284A}" type="datetime1">
              <a:rPr lang="en-US" smtClean="0"/>
              <a:t>7/6/2025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982374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1BA835-12AC-4E8F-955A-EA3F4DE2791F}" type="datetime1">
              <a:rPr lang="en-US" smtClean="0"/>
              <a:t>7/6/2025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5609019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BC9412-2452-4BED-A324-9D8C115361AD}" type="datetime1">
              <a:rPr lang="en-US" smtClean="0"/>
              <a:t>7/6/2025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574962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318F62-D251-40E8-A23C-F4CFE9FEAB41}" type="datetime1">
              <a:rPr lang="en-US" smtClean="0"/>
              <a:t>7/6/2025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7056208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44F76144-149E-4874-93A5-554A0357CF82}" type="datetime1">
              <a:rPr lang="en-US" smtClean="0"/>
              <a:t>7/6/2025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7E7843D-FF13-4365-9478-9625B70A2705}" type="slidenum">
              <a:rPr lang="en-US" smtClean="0"/>
              <a:t>‹#›</a:t>
            </a:fld>
            <a:endParaRPr lang="en-US"/>
          </a:p>
        </p:txBody>
      </p:sp>
    </p:spTree>
    <p:extLst>
      <p:ext uri="{BB962C8B-B14F-4D97-AF65-F5344CB8AC3E}">
        <p14:creationId xmlns:p14="http://schemas.microsoft.com/office/powerpoint/2010/main" val="4009116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E31BA835-12AC-4E8F-955A-EA3F4DE2791F}" type="datetime1">
              <a:rPr lang="en-US" smtClean="0"/>
              <a:t>7/6/2025</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87E7843D-FF13-4365-9478-9625B70A2705}" type="slidenum">
              <a:rPr lang="en-US" smtClean="0"/>
              <a:t>‹#›</a:t>
            </a:fld>
            <a:endParaRPr lang="en-US"/>
          </a:p>
        </p:txBody>
      </p:sp>
    </p:spTree>
    <p:extLst>
      <p:ext uri="{BB962C8B-B14F-4D97-AF65-F5344CB8AC3E}">
        <p14:creationId xmlns:p14="http://schemas.microsoft.com/office/powerpoint/2010/main" val="1730915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E31BA835-12AC-4E8F-955A-EA3F4DE2791F}" type="datetime1">
              <a:rPr lang="en-US" smtClean="0"/>
              <a:t>7/6/2025</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87E7843D-FF13-4365-9478-9625B70A2705}" type="slidenum">
              <a:rPr lang="en-US" smtClean="0"/>
              <a:t>‹#›</a:t>
            </a:fld>
            <a:endParaRPr lang="en-US"/>
          </a:p>
        </p:txBody>
      </p:sp>
    </p:spTree>
    <p:extLst>
      <p:ext uri="{BB962C8B-B14F-4D97-AF65-F5344CB8AC3E}">
        <p14:creationId xmlns:p14="http://schemas.microsoft.com/office/powerpoint/2010/main" val="1691887197"/>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17/06/relationships/model3d" Target="../media/model3d2.glb"/><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17/06/relationships/model3d" Target="../media/model3d3.glb"/><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17/06/relationships/model3d" Target="../media/model3d4.glb"/><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17/06/relationships/model3d" Target="../media/model3d4.glb"/><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xml"/><Relationship Id="rId6" Type="http://schemas.microsoft.com/office/2017/06/relationships/model3d" Target="../media/model3d5.glb"/><Relationship Id="rId5" Type="http://schemas.openxmlformats.org/officeDocument/2006/relationships/image" Target="../media/image9.png"/><Relationship Id="rId4" Type="http://schemas.microsoft.com/office/2017/06/relationships/model3d" Target="../media/model3d4.glb"/></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png"/><Relationship Id="rId3" Type="http://schemas.microsoft.com/office/2017/06/relationships/model3d" Target="../media/model3d1.glb"/><Relationship Id="rId7" Type="http://schemas.microsoft.com/office/2017/06/relationships/model3d" Target="../media/model3d3.glb"/><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5.png"/><Relationship Id="rId5" Type="http://schemas.microsoft.com/office/2017/06/relationships/model3d" Target="../media/model3d2.glb"/><Relationship Id="rId10" Type="http://schemas.openxmlformats.org/officeDocument/2006/relationships/image" Target="../media/image14.png"/><Relationship Id="rId4" Type="http://schemas.openxmlformats.org/officeDocument/2006/relationships/image" Target="../media/image11.png"/><Relationship Id="rId9" Type="http://schemas.microsoft.com/office/2017/06/relationships/model3d" Target="../media/model3d4.glb"/></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64C957ED-431C-B78A-77CF-405E6B97B473}"/>
            </a:ext>
          </a:extLst>
        </p:cNvPr>
        <p:cNvGrpSpPr/>
        <p:nvPr/>
      </p:nvGrpSpPr>
      <p:grpSpPr>
        <a:xfrm>
          <a:off x="0" y="0"/>
          <a:ext cx="0" cy="0"/>
          <a:chOff x="0" y="0"/>
          <a:chExt cx="0" cy="0"/>
        </a:xfrm>
      </p:grpSpPr>
      <p:sp>
        <p:nvSpPr>
          <p:cNvPr id="21" name="Title 1">
            <a:extLst>
              <a:ext uri="{FF2B5EF4-FFF2-40B4-BE49-F238E27FC236}">
                <a16:creationId xmlns:a16="http://schemas.microsoft.com/office/drawing/2014/main" id="{9C6943F9-E7F1-1519-2C72-8758424E349F}"/>
              </a:ext>
            </a:extLst>
          </p:cNvPr>
          <p:cNvSpPr txBox="1">
            <a:spLocks/>
          </p:cNvSpPr>
          <p:nvPr/>
        </p:nvSpPr>
        <p:spPr>
          <a:xfrm>
            <a:off x="618711" y="3590870"/>
            <a:ext cx="10782300" cy="1514061"/>
          </a:xfrm>
          <a:prstGeom prst="rect">
            <a:avLst/>
          </a:prstGeom>
        </p:spPr>
        <p:txBody>
          <a:bodyPr>
            <a:normAutofit fontScale="70000" lnSpcReduction="2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9600" b="0" i="0" u="none" strike="noStrike" kern="1200" cap="none" spc="-120" normalizeH="0" baseline="0" noProof="0" dirty="0">
                <a:ln>
                  <a:noFill/>
                </a:ln>
                <a:solidFill>
                  <a:prstClr val="white"/>
                </a:solidFill>
                <a:effectLst/>
                <a:uLnTx/>
                <a:uFillTx/>
                <a:latin typeface="Amasis MT Pro Medium" panose="02040604050005020304" pitchFamily="18" charset="0"/>
                <a:ea typeface="+mj-ea"/>
                <a:cs typeface="+mj-cs"/>
              </a:rPr>
              <a:t>Punctuation Series Summary</a:t>
            </a:r>
            <a:endParaRPr kumimoji="0" lang="en-CA" sz="9600" b="0" i="0" u="none" strike="noStrike" kern="1200" cap="none" spc="-120" normalizeH="0" baseline="0" noProof="0" dirty="0">
              <a:ln>
                <a:noFill/>
              </a:ln>
              <a:solidFill>
                <a:prstClr val="white"/>
              </a:solidFill>
              <a:effectLst/>
              <a:uLnTx/>
              <a:uFillTx/>
              <a:latin typeface="Amasis MT Pro Medium" panose="02040604050005020304" pitchFamily="18" charset="0"/>
              <a:ea typeface="+mj-ea"/>
              <a:cs typeface="+mj-cs"/>
            </a:endParaRPr>
          </a:p>
        </p:txBody>
      </p:sp>
      <p:sp>
        <p:nvSpPr>
          <p:cNvPr id="2" name="Oval 1">
            <a:extLst>
              <a:ext uri="{FF2B5EF4-FFF2-40B4-BE49-F238E27FC236}">
                <a16:creationId xmlns:a16="http://schemas.microsoft.com/office/drawing/2014/main" id="{6D11F181-27B7-4C2E-394C-89844A056F21}"/>
              </a:ext>
            </a:extLst>
          </p:cNvPr>
          <p:cNvSpPr/>
          <p:nvPr/>
        </p:nvSpPr>
        <p:spPr>
          <a:xfrm>
            <a:off x="1603513" y="71231"/>
            <a:ext cx="8812695" cy="3352848"/>
          </a:xfrm>
          <a:prstGeom prst="ellipse">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masis MT Pro Medium"/>
              <a:ea typeface="+mn-ea"/>
              <a:cs typeface="+mn-cs"/>
            </a:endParaRPr>
          </a:p>
        </p:txBody>
      </p:sp>
      <p:sp>
        <p:nvSpPr>
          <p:cNvPr id="7" name="TextBox 6">
            <a:extLst>
              <a:ext uri="{FF2B5EF4-FFF2-40B4-BE49-F238E27FC236}">
                <a16:creationId xmlns:a16="http://schemas.microsoft.com/office/drawing/2014/main" id="{8C73A798-0F4E-B1E0-F095-986226C5C2ED}"/>
              </a:ext>
            </a:extLst>
          </p:cNvPr>
          <p:cNvSpPr txBox="1"/>
          <p:nvPr/>
        </p:nvSpPr>
        <p:spPr>
          <a:xfrm flipH="1">
            <a:off x="2123661" y="54884"/>
            <a:ext cx="7772399" cy="338554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400" b="0" i="0" u="none" strike="noStrike" kern="1200" cap="none" spc="0" normalizeH="0" baseline="0" noProof="0" dirty="0">
                <a:ln>
                  <a:noFill/>
                </a:ln>
                <a:solidFill>
                  <a:prstClr val="white"/>
                </a:solidFill>
                <a:effectLst/>
                <a:uLnTx/>
                <a:uFillTx/>
                <a:latin typeface="Amasis MT Pro Medium"/>
                <a:ea typeface="+mn-ea"/>
                <a:cs typeface="+mn-cs"/>
              </a:rPr>
              <a:t>.!?,“”</a:t>
            </a:r>
            <a:r>
              <a:rPr kumimoji="0" lang="en-US" sz="9600" b="0" i="0" u="none" strike="noStrike" kern="1200" cap="none" spc="0" normalizeH="0" baseline="0" noProof="0" dirty="0">
                <a:ln>
                  <a:noFill/>
                </a:ln>
                <a:solidFill>
                  <a:prstClr val="white"/>
                </a:solidFill>
                <a:effectLst/>
                <a:uLnTx/>
                <a:uFillTx/>
                <a:latin typeface="Amasis MT Pro Medium"/>
                <a:ea typeface="+mn-ea"/>
                <a:cs typeface="+mn-cs"/>
              </a:rPr>
              <a:t> </a:t>
            </a:r>
            <a:r>
              <a:rPr kumimoji="0" lang="en-US" sz="21400" b="0" i="0" u="none" strike="noStrike" kern="1200" cap="none" spc="0" normalizeH="0" baseline="0" noProof="0" dirty="0">
                <a:ln>
                  <a:noFill/>
                </a:ln>
                <a:solidFill>
                  <a:prstClr val="white"/>
                </a:solidFill>
                <a:effectLst/>
                <a:uLnTx/>
                <a:uFillTx/>
                <a:latin typeface="Amasis MT Pro Medium"/>
                <a:ea typeface="+mn-ea"/>
                <a:cs typeface="+mn-cs"/>
              </a:rPr>
              <a:t>’</a:t>
            </a:r>
            <a:endParaRPr kumimoji="0" lang="en-CA" sz="17800" b="0" i="0" u="none" strike="noStrike" kern="1200" cap="none" spc="0" normalizeH="0" baseline="0" noProof="0" dirty="0">
              <a:ln>
                <a:noFill/>
              </a:ln>
              <a:solidFill>
                <a:prstClr val="white"/>
              </a:solidFill>
              <a:effectLst/>
              <a:uLnTx/>
              <a:uFillTx/>
              <a:latin typeface="Amasis MT Pro Medium"/>
              <a:ea typeface="+mn-ea"/>
              <a:cs typeface="+mn-cs"/>
            </a:endParaRPr>
          </a:p>
        </p:txBody>
      </p:sp>
      <p:sp>
        <p:nvSpPr>
          <p:cNvPr id="3" name="TextBox 2">
            <a:extLst>
              <a:ext uri="{FF2B5EF4-FFF2-40B4-BE49-F238E27FC236}">
                <a16:creationId xmlns:a16="http://schemas.microsoft.com/office/drawing/2014/main" id="{39F1686B-A073-4B96-3864-B82367E8D5FD}"/>
              </a:ext>
            </a:extLst>
          </p:cNvPr>
          <p:cNvSpPr txBox="1"/>
          <p:nvPr/>
        </p:nvSpPr>
        <p:spPr>
          <a:xfrm>
            <a:off x="0" y="5383639"/>
            <a:ext cx="12192000" cy="98488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kern="100" dirty="0">
                <a:solidFill>
                  <a:prstClr val="black"/>
                </a:solidFill>
                <a:latin typeface="Calibri Light" panose="020F0302020204030204"/>
              </a:rPr>
              <a:t>Punctuation Series Summary</a:t>
            </a:r>
            <a:r>
              <a:rPr kumimoji="0" lang="en-US" sz="2000" b="1" i="0" u="none" strike="noStrike" kern="100" cap="none" spc="0" normalizeH="0" baseline="0" noProof="0" dirty="0">
                <a:ln>
                  <a:noFill/>
                </a:ln>
                <a:solidFill>
                  <a:prstClr val="black"/>
                </a:solidFill>
                <a:effectLst/>
                <a:uLnTx/>
                <a:uFillTx/>
                <a:latin typeface="Calibri Light" panose="020F0302020204030204"/>
                <a:ea typeface="+mn-ea"/>
                <a:cs typeface="+mn-cs"/>
              </a:rPr>
              <a:t> Presentation  © 2025 by </a:t>
            </a:r>
            <a:r>
              <a:rPr kumimoji="0" lang="en-US" sz="2000" b="1" i="0" u="none" strike="noStrike" kern="100" cap="none" spc="0" normalizeH="0" baseline="0" noProof="0" dirty="0" err="1">
                <a:ln>
                  <a:noFill/>
                </a:ln>
                <a:solidFill>
                  <a:prstClr val="black"/>
                </a:solidFill>
                <a:effectLst/>
                <a:uLnTx/>
                <a:uFillTx/>
                <a:latin typeface="Calibri Light" panose="020F0302020204030204"/>
                <a:ea typeface="+mn-ea"/>
                <a:cs typeface="+mn-cs"/>
              </a:rPr>
              <a:t>Kathini</a:t>
            </a:r>
            <a:r>
              <a:rPr kumimoji="0" lang="en-US" sz="2000" b="1" i="0" u="none" strike="noStrike" kern="100" cap="none" spc="0" normalizeH="0" baseline="0" noProof="0" dirty="0">
                <a:ln>
                  <a:noFill/>
                </a:ln>
                <a:solidFill>
                  <a:prstClr val="black"/>
                </a:solidFill>
                <a:effectLst/>
                <a:uLnTx/>
                <a:uFillTx/>
                <a:latin typeface="Calibri Light" panose="020F0302020204030204"/>
                <a:ea typeface="+mn-ea"/>
                <a:cs typeface="+mn-cs"/>
              </a:rPr>
              <a:t> Dreilich is licensed under CC BY-NC-SA 4.0.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00" cap="none" spc="0" normalizeH="0" baseline="0" noProof="0" dirty="0">
                <a:ln>
                  <a:noFill/>
                </a:ln>
                <a:solidFill>
                  <a:prstClr val="black"/>
                </a:solidFill>
                <a:effectLst/>
                <a:uLnTx/>
                <a:uFillTx/>
                <a:latin typeface="Calibri Light" panose="020F0302020204030204"/>
                <a:ea typeface="+mn-ea"/>
                <a:cs typeface="+mn-cs"/>
              </a:rPr>
              <a:t>To view a copy of this license, visit https://creativecommons.org/licenses/by-nc-sa/4.0/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4" name="Picture 3">
            <a:extLst>
              <a:ext uri="{FF2B5EF4-FFF2-40B4-BE49-F238E27FC236}">
                <a16:creationId xmlns:a16="http://schemas.microsoft.com/office/drawing/2014/main" id="{456D0D82-CA73-6118-539F-194E46CAE43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5400045" y="6067576"/>
            <a:ext cx="1219631" cy="426720"/>
          </a:xfrm>
          <a:prstGeom prst="rect">
            <a:avLst/>
          </a:prstGeom>
          <a:noFill/>
          <a:ln>
            <a:noFill/>
          </a:ln>
        </p:spPr>
      </p:pic>
    </p:spTree>
    <p:extLst>
      <p:ext uri="{BB962C8B-B14F-4D97-AF65-F5344CB8AC3E}">
        <p14:creationId xmlns:p14="http://schemas.microsoft.com/office/powerpoint/2010/main" val="3439957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1"/>
                                        </p:tgtEl>
                                        <p:attrNameLst>
                                          <p:attrName>style.visibility</p:attrName>
                                        </p:attrNameLst>
                                      </p:cBhvr>
                                      <p:to>
                                        <p:strVal val="visible"/>
                                      </p:to>
                                    </p:set>
                                    <p:animEffect transition="in" filter="fade">
                                      <p:cBhvr>
                                        <p:cTn id="7" dur="7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3" name="3D Model 2" descr="Period">
                <a:extLst>
                  <a:ext uri="{FF2B5EF4-FFF2-40B4-BE49-F238E27FC236}">
                    <a16:creationId xmlns:a16="http://schemas.microsoft.com/office/drawing/2014/main" id="{5E4C056A-6945-7E56-58A9-0FF5859473D7}"/>
                  </a:ext>
                </a:extLst>
              </p:cNvPr>
              <p:cNvGraphicFramePr>
                <a:graphicFrameLocks noChangeAspect="1"/>
              </p:cNvGraphicFramePr>
              <p:nvPr>
                <p:extLst>
                  <p:ext uri="{D42A27DB-BD31-4B8C-83A1-F6EECF244321}">
                    <p14:modId xmlns:p14="http://schemas.microsoft.com/office/powerpoint/2010/main" val="3776728681"/>
                  </p:ext>
                </p:extLst>
              </p:nvPr>
            </p:nvGraphicFramePr>
            <p:xfrm>
              <a:off x="12835496" y="3428999"/>
              <a:ext cx="2821177" cy="2869540"/>
            </p:xfrm>
            <a:graphic>
              <a:graphicData uri="http://schemas.microsoft.com/office/drawing/2017/model3d">
                <am3d:model3d r:embed="rId3">
                  <am3d:spPr>
                    <a:xfrm>
                      <a:off x="0" y="0"/>
                      <a:ext cx="2821177" cy="2869540"/>
                    </a:xfrm>
                    <a:prstGeom prst="rect">
                      <a:avLst/>
                    </a:prstGeom>
                  </am3d:spPr>
                  <am3d:camera>
                    <am3d:pos x="0" y="0" z="79109244"/>
                    <am3d:up dx="0" dy="36000000" dz="0"/>
                    <am3d:lookAt x="0" y="0" z="0"/>
                    <am3d:perspective fov="2700000"/>
                  </am3d:camera>
                  <am3d:trans>
                    <am3d:meterPerModelUnit n="35641656" d="1000000"/>
                    <am3d:preTrans dx="12" dy="-48963631" dz="-1"/>
                    <am3d:scale>
                      <am3d:sx n="1000000" d="1000000"/>
                      <am3d:sy n="1000000" d="1000000"/>
                      <am3d:sz n="1000000" d="1000000"/>
                    </am3d:scale>
                    <am3d:rot/>
                    <am3d:postTrans dx="0" dy="0" dz="0"/>
                  </am3d:trans>
                  <am3d:raster rName="Office3DRenderer" rVer="16.0.8326">
                    <am3d:blip r:embed="rId4"/>
                  </am3d:raster>
                  <am3d:objViewport viewportSz="435267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Model 2" descr="Period">
                <a:extLst>
                  <a:ext uri="{FF2B5EF4-FFF2-40B4-BE49-F238E27FC236}">
                    <a16:creationId xmlns:a16="http://schemas.microsoft.com/office/drawing/2014/main" id="{5E4C056A-6945-7E56-58A9-0FF5859473D7}"/>
                  </a:ext>
                </a:extLst>
              </p:cNvPr>
              <p:cNvPicPr>
                <a:picLocks noGrp="1" noRot="1" noChangeAspect="1" noMove="1" noResize="1" noEditPoints="1" noAdjustHandles="1" noChangeArrowheads="1" noChangeShapeType="1" noCrop="1"/>
              </p:cNvPicPr>
              <p:nvPr/>
            </p:nvPicPr>
            <p:blipFill>
              <a:blip r:embed="rId4"/>
              <a:stretch>
                <a:fillRect/>
              </a:stretch>
            </p:blipFill>
            <p:spPr>
              <a:xfrm>
                <a:off x="12835496" y="3428999"/>
                <a:ext cx="2821177" cy="2869540"/>
              </a:xfrm>
              <a:prstGeom prst="rect">
                <a:avLst/>
              </a:prstGeom>
            </p:spPr>
          </p:pic>
        </mc:Fallback>
      </mc:AlternateContent>
    </p:spTree>
    <p:extLst>
      <p:ext uri="{BB962C8B-B14F-4D97-AF65-F5344CB8AC3E}">
        <p14:creationId xmlns:p14="http://schemas.microsoft.com/office/powerpoint/2010/main" val="20929652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250"/>
                                  </p:stCondLst>
                                  <p:childTnLst>
                                    <p:animMotion origin="layout" path="M -0.06849 7.40741E-7 L -0.66849 7.40741E-7 " pathEditMode="relative" rAng="0" ptsTypes="AA">
                                      <p:cBhvr>
                                        <p:cTn id="6" dur="2000" fill="hold"/>
                                        <p:tgtEl>
                                          <p:spTgt spid="3"/>
                                        </p:tgtEl>
                                        <p:attrNameLst>
                                          <p:attrName>ppt_x</p:attrName>
                                          <p:attrName>ppt_y</p:attrName>
                                        </p:attrNameLst>
                                      </p:cBhvr>
                                      <p:rCtr x="-30000" y="0"/>
                                    </p:animMotion>
                                  </p:childTnLst>
                                </p:cTn>
                              </p:par>
                            </p:childTnLst>
                          </p:cTn>
                        </p:par>
                        <p:par>
                          <p:cTn id="7" fill="hold">
                            <p:stCondLst>
                              <p:cond delay="2250"/>
                            </p:stCondLst>
                            <p:childTnLst>
                              <p:par>
                                <p:cTn id="8" presetID="39" presetClass="emph" presetSubtype="2" fill="hold" nodeType="afterEffect">
                                  <p:stCondLst>
                                    <p:cond delay="0"/>
                                  </p:stCondLst>
                                  <p:childTnLst>
                                    <p:anim calcmode="lin" valueType="num">
                                      <p:cBhvr additive="sum">
                                        <p:cTn id="9" dur="2000" fill="hold"/>
                                        <p:tgtEl>
                                          <p:spTgt spid="3"/>
                                        </p:tgtEl>
                                        <p:attrNameLst>
                                          <p:attrName>3d.object.rotation.y</p:attrName>
                                        </p:attrNameLst>
                                      </p:cBhvr>
                                      <p:tavLst>
                                        <p:tav tm="0">
                                          <p:val>
                                            <p:fltVal val="0"/>
                                          </p:val>
                                        </p:tav>
                                        <p:tav tm="1120">
                                          <p:val>
                                            <p:fltVal val="-0.0012"/>
                                          </p:val>
                                        </p:tav>
                                        <p:tav tm="2250">
                                          <p:val>
                                            <p:fltVal val="-0.0098"/>
                                          </p:val>
                                        </p:tav>
                                        <p:tav tm="3370">
                                          <p:val>
                                            <p:fltVal val="-0.033"/>
                                          </p:val>
                                        </p:tav>
                                        <p:tav tm="4490">
                                          <p:val>
                                            <p:fltVal val="-0.0789"/>
                                          </p:val>
                                        </p:tav>
                                        <p:tav tm="5620">
                                          <p:val>
                                            <p:fltVal val="-0.1548"/>
                                          </p:val>
                                        </p:tav>
                                        <p:tav tm="6740">
                                          <p:val>
                                            <p:fltVal val="-0.267"/>
                                          </p:val>
                                        </p:tav>
                                        <p:tav tm="7870">
                                          <p:val>
                                            <p:fltVal val="-0.4235"/>
                                          </p:val>
                                        </p:tav>
                                        <p:tav tm="8990">
                                          <p:val>
                                            <p:fltVal val="-0.6337"/>
                                          </p:val>
                                        </p:tav>
                                        <p:tav tm="10110">
                                          <p:val>
                                            <p:fltVal val="-0.9013"/>
                                          </p:val>
                                        </p:tav>
                                        <p:tav tm="11240">
                                          <p:val>
                                            <p:fltVal val="-1.2353"/>
                                          </p:val>
                                        </p:tav>
                                        <p:tav tm="12360">
                                          <p:val>
                                            <p:fltVal val="-1.647"/>
                                          </p:val>
                                        </p:tav>
                                        <p:tav tm="13480">
                                          <p:val>
                                            <p:fltVal val="-2.0869"/>
                                          </p:val>
                                        </p:tav>
                                        <p:tav tm="14610">
                                          <p:val>
                                            <p:fltVal val="-2.4538"/>
                                          </p:val>
                                        </p:tav>
                                        <p:tav tm="15730">
                                          <p:val>
                                            <p:fltVal val="-2.7534"/>
                                          </p:val>
                                        </p:tav>
                                        <p:tav tm="16850">
                                          <p:val>
                                            <p:fltVal val="-2.9876"/>
                                          </p:val>
                                        </p:tav>
                                        <p:tav tm="17980">
                                          <p:val>
                                            <p:fltVal val="-3.1669"/>
                                          </p:val>
                                        </p:tav>
                                        <p:tav tm="19100">
                                          <p:val>
                                            <p:fltVal val="-3.2996"/>
                                          </p:val>
                                        </p:tav>
                                        <p:tav tm="20220">
                                          <p:val>
                                            <p:fltVal val="-3.3906"/>
                                          </p:val>
                                        </p:tav>
                                        <p:tav tm="21350">
                                          <p:val>
                                            <p:fltVal val="-3.4488"/>
                                          </p:val>
                                        </p:tav>
                                        <p:tav tm="22470">
                                          <p:val>
                                            <p:fltVal val="-3.4815"/>
                                          </p:val>
                                        </p:tav>
                                        <p:tav tm="23600">
                                          <p:val>
                                            <p:fltVal val="-3.4961"/>
                                          </p:val>
                                        </p:tav>
                                        <p:tav tm="24720">
                                          <p:val>
                                            <p:fltVal val="-3.4998"/>
                                          </p:val>
                                        </p:tav>
                                        <p:tav tm="25840">
                                          <p:val>
                                            <p:fltVal val="-3.0301"/>
                                          </p:val>
                                        </p:tav>
                                        <p:tav tm="26970">
                                          <p:val>
                                            <p:fltVal val="-0.9661"/>
                                          </p:val>
                                        </p:tav>
                                        <p:tav tm="28090">
                                          <p:val>
                                            <p:fltVal val="2.1525"/>
                                          </p:val>
                                        </p:tav>
                                        <p:tav tm="29210">
                                          <p:val>
                                            <p:fltVal val="6.1215"/>
                                          </p:val>
                                        </p:tav>
                                        <p:tav tm="30340">
                                          <p:val>
                                            <p:fltVal val="10.8322"/>
                                          </p:val>
                                        </p:tav>
                                        <p:tav tm="31460">
                                          <p:val>
                                            <p:fltVal val="16.2132"/>
                                          </p:val>
                                        </p:tav>
                                        <p:tav tm="32580">
                                          <p:val>
                                            <p:fltVal val="22.2128"/>
                                          </p:val>
                                        </p:tav>
                                        <p:tav tm="33710">
                                          <p:val>
                                            <p:fltVal val="28.7297"/>
                                          </p:val>
                                        </p:tav>
                                        <p:tav tm="34830">
                                          <p:val>
                                            <p:fltVal val="35.8493"/>
                                          </p:val>
                                        </p:tav>
                                        <p:tav tm="35960">
                                          <p:val>
                                            <p:fltVal val="43.4888"/>
                                          </p:val>
                                        </p:tav>
                                        <p:tav tm="37080">
                                          <p:val>
                                            <p:fltVal val="51.6257"/>
                                          </p:val>
                                        </p:tav>
                                        <p:tav tm="38200">
                                          <p:val>
                                            <p:fltVal val="60.2402"/>
                                          </p:val>
                                        </p:tav>
                                        <p:tav tm="39330">
                                          <p:val>
                                            <p:fltVal val="69.3155"/>
                                          </p:val>
                                        </p:tav>
                                        <p:tav tm="40450">
                                          <p:val>
                                            <p:fltVal val="78.8364"/>
                                          </p:val>
                                        </p:tav>
                                        <p:tav tm="41570">
                                          <p:val>
                                            <p:fltVal val="88.6987"/>
                                          </p:val>
                                        </p:tav>
                                        <p:tav tm="42700">
                                          <p:val>
                                            <p:fltVal val="99.0679"/>
                                          </p:val>
                                        </p:tav>
                                        <p:tav tm="43820">
                                          <p:val>
                                            <p:fltVal val="109.8461"/>
                                          </p:val>
                                        </p:tav>
                                        <p:tav tm="44940">
                                          <p:val>
                                            <p:fltVal val="121.0232"/>
                                          </p:val>
                                        </p:tav>
                                        <p:tav tm="46070">
                                          <p:val>
                                            <p:fltVal val="132.5899"/>
                                          </p:val>
                                        </p:tav>
                                        <p:tav tm="47190">
                                          <p:val>
                                            <p:fltVal val="144.5376"/>
                                          </p:val>
                                        </p:tav>
                                        <p:tav tm="48310">
                                          <p:val>
                                            <p:fltVal val="156.85851"/>
                                          </p:val>
                                        </p:tav>
                                        <p:tav tm="49440">
                                          <p:val>
                                            <p:fltVal val="169.43021"/>
                                          </p:val>
                                        </p:tav>
                                        <p:tav tm="50560">
                                          <p:val>
                                            <p:fltVal val="182.34309"/>
                                          </p:val>
                                        </p:tav>
                                        <p:tav tm="51690">
                                          <p:val>
                                            <p:fltVal val="195.1411"/>
                                          </p:val>
                                        </p:tav>
                                        <p:tav tm="52810">
                                          <p:val>
                                            <p:fltVal val="207.6945"/>
                                          </p:val>
                                        </p:tav>
                                        <p:tav tm="53930">
                                          <p:val>
                                            <p:fltVal val="219.77251"/>
                                          </p:val>
                                        </p:tav>
                                        <p:tav tm="55060">
                                          <p:val>
                                            <p:fltVal val="231.4814"/>
                                          </p:val>
                                        </p:tav>
                                        <p:tav tm="56180">
                                          <p:val>
                                            <p:fltVal val="242.91341"/>
                                          </p:val>
                                        </p:tav>
                                        <p:tav tm="57300">
                                          <p:val>
                                            <p:fltVal val="253.8558"/>
                                          </p:val>
                                        </p:tav>
                                        <p:tav tm="58430">
                                          <p:val>
                                            <p:fltVal val="264.40329"/>
                                          </p:val>
                                        </p:tav>
                                        <p:tav tm="59550">
                                          <p:val>
                                            <p:fltVal val="274.63501"/>
                                          </p:val>
                                        </p:tav>
                                        <p:tav tm="60670">
                                          <p:val>
                                            <p:fltVal val="284.35721"/>
                                          </p:val>
                                        </p:tav>
                                        <p:tav tm="61800">
                                          <p:val>
                                            <p:fltVal val="293.6507"/>
                                          </p:val>
                                        </p:tav>
                                        <p:tav tm="62920">
                                          <p:val>
                                            <p:fltVal val="302.57959"/>
                                          </p:val>
                                        </p:tav>
                                        <p:tav tm="64040">
                                          <p:val>
                                            <p:fltVal val="310.96921"/>
                                          </p:val>
                                        </p:tav>
                                        <p:tav tm="65170">
                                          <p:val>
                                            <p:fltVal val="318.88379"/>
                                          </p:val>
                                        </p:tav>
                                        <p:tav tm="66290">
                                          <p:val>
                                            <p:fltVal val="326.36801"/>
                                          </p:val>
                                        </p:tav>
                                        <p:tav tm="67420">
                                          <p:val>
                                            <p:fltVal val="333.26511"/>
                                          </p:val>
                                        </p:tav>
                                        <p:tav tm="68540">
                                          <p:val>
                                            <p:fltVal val="339.6712"/>
                                          </p:val>
                                        </p:tav>
                                        <p:tav tm="69660">
                                          <p:val>
                                            <p:fltVal val="345.43851"/>
                                          </p:val>
                                        </p:tav>
                                        <p:tav tm="70790">
                                          <p:val>
                                            <p:fltVal val="350.58469"/>
                                          </p:val>
                                        </p:tav>
                                        <p:tav tm="71910">
                                          <p:val>
                                            <p:fltVal val="355.09189"/>
                                          </p:val>
                                        </p:tav>
                                        <p:tav tm="73030">
                                          <p:val>
                                            <p:fltVal val="358.80179"/>
                                          </p:val>
                                        </p:tav>
                                        <p:tav tm="74160">
                                          <p:val>
                                            <p:fltVal val="361.63531"/>
                                          </p:val>
                                        </p:tav>
                                        <p:tav tm="75280">
                                          <p:val>
                                            <p:fltVal val="363.345"/>
                                          </p:val>
                                        </p:tav>
                                        <p:tav tm="76400">
                                          <p:val>
                                            <p:fltVal val="363.4978"/>
                                          </p:val>
                                        </p:tav>
                                        <p:tav tm="77530">
                                          <p:val>
                                            <p:fltVal val="363.47061"/>
                                          </p:val>
                                        </p:tav>
                                        <p:tav tm="78650">
                                          <p:val>
                                            <p:fltVal val="363.38339"/>
                                          </p:val>
                                        </p:tav>
                                        <p:tav tm="79780">
                                          <p:val>
                                            <p:fltVal val="363.20349"/>
                                          </p:val>
                                        </p:tav>
                                        <p:tav tm="80900">
                                          <p:val>
                                            <p:fltVal val="362.8963"/>
                                          </p:val>
                                        </p:tav>
                                        <p:tav tm="82020">
                                          <p:val>
                                            <p:fltVal val="362.4227"/>
                                          </p:val>
                                        </p:tav>
                                        <p:tav tm="83150">
                                          <p:val>
                                            <p:fltVal val="361.7569"/>
                                          </p:val>
                                        </p:tav>
                                        <p:tav tm="84270">
                                          <p:val>
                                            <p:fltVal val="361.0874"/>
                                          </p:val>
                                        </p:tav>
                                        <p:tav tm="85390">
                                          <p:val>
                                            <p:fltVal val="360.6105"/>
                                          </p:val>
                                        </p:tav>
                                        <p:tav tm="86520">
                                          <p:val>
                                            <p:fltVal val="360.30069"/>
                                          </p:val>
                                        </p:tav>
                                        <p:tav tm="87640">
                                          <p:val>
                                            <p:fltVal val="360.1188"/>
                                          </p:val>
                                        </p:tav>
                                        <p:tav tm="88760">
                                          <p:val>
                                            <p:fltVal val="360.03021"/>
                                          </p:val>
                                        </p:tav>
                                        <p:tav tm="89890">
                                          <p:val>
                                            <p:fltVal val="360.00229"/>
                                          </p:val>
                                        </p:tav>
                                        <p:tav tm="91010">
                                          <p:val>
                                            <p:fltVal val="360"/>
                                          </p:val>
                                        </p:tav>
                                        <p:tav tm="92130">
                                          <p:val>
                                            <p:fltVal val="360"/>
                                          </p:val>
                                        </p:tav>
                                        <p:tav tm="93260">
                                          <p:val>
                                            <p:fltVal val="360"/>
                                          </p:val>
                                        </p:tav>
                                        <p:tav tm="94380">
                                          <p:val>
                                            <p:fltVal val="360"/>
                                          </p:val>
                                        </p:tav>
                                        <p:tav tm="95510">
                                          <p:val>
                                            <p:fltVal val="360"/>
                                          </p:val>
                                        </p:tav>
                                        <p:tav tm="96630">
                                          <p:val>
                                            <p:fltVal val="360"/>
                                          </p:val>
                                        </p:tav>
                                        <p:tav tm="97750">
                                          <p:val>
                                            <p:fltVal val="360"/>
                                          </p:val>
                                        </p:tav>
                                        <p:tav tm="98880">
                                          <p:val>
                                            <p:fltVal val="360"/>
                                          </p:val>
                                        </p:tav>
                                        <p:tav tm="100000">
                                          <p:val>
                                            <p:fltVal val="360"/>
                                          </p:val>
                                        </p:tav>
                                      </p:tavLst>
                                    </p:anim>
                                    <p:anim calcmode="lin" valueType="num">
                                      <p:cBhvr additive="sum">
                                        <p:cTn id="10" dur="2000" fill="hold"/>
                                        <p:tgtEl>
                                          <p:spTgt spid="3"/>
                                        </p:tgtEl>
                                        <p:attrNameLst>
                                          <p:attrName>3d.object.translation.y</p:attrName>
                                        </p:attrNameLst>
                                      </p:cBhvr>
                                      <p:tavLst>
                                        <p:tav tm="0">
                                          <p:val>
                                            <p:fltVal val="0"/>
                                          </p:val>
                                        </p:tav>
                                        <p:tav tm="1120">
                                          <p:val>
                                            <p:fltVal val="0"/>
                                          </p:val>
                                        </p:tav>
                                        <p:tav tm="2250">
                                          <p:val>
                                            <p:fltVal val="-10E-5"/>
                                          </p:val>
                                        </p:tav>
                                        <p:tav tm="3370">
                                          <p:val>
                                            <p:fltVal val="-0.0004"/>
                                          </p:val>
                                        </p:tav>
                                        <p:tav tm="4490">
                                          <p:val>
                                            <p:fltVal val="-0.0011"/>
                                          </p:val>
                                        </p:tav>
                                        <p:tav tm="5620">
                                          <p:val>
                                            <p:fltVal val="-0.0021"/>
                                          </p:val>
                                        </p:tav>
                                        <p:tav tm="6740">
                                          <p:val>
                                            <p:fltVal val="-0.0037"/>
                                          </p:val>
                                        </p:tav>
                                        <p:tav tm="7870">
                                          <p:val>
                                            <p:fltVal val="-0.0059"/>
                                          </p:val>
                                        </p:tav>
                                        <p:tav tm="8990">
                                          <p:val>
                                            <p:fltVal val="-0.0088"/>
                                          </p:val>
                                        </p:tav>
                                        <p:tav tm="10110">
                                          <p:val>
                                            <p:fltVal val="-0.0125"/>
                                          </p:val>
                                        </p:tav>
                                        <p:tav tm="11240">
                                          <p:val>
                                            <p:fltVal val="-0.0162"/>
                                          </p:val>
                                        </p:tav>
                                        <p:tav tm="12360">
                                          <p:val>
                                            <p:fltVal val="-0.0191"/>
                                          </p:val>
                                        </p:tav>
                                        <p:tav tm="13480">
                                          <p:val>
                                            <p:fltVal val="-0.0213"/>
                                          </p:val>
                                        </p:tav>
                                        <p:tav tm="14610">
                                          <p:val>
                                            <p:fltVal val="-0.0228"/>
                                          </p:val>
                                        </p:tav>
                                        <p:tav tm="15730">
                                          <p:val>
                                            <p:fltVal val="-0.0239"/>
                                          </p:val>
                                        </p:tav>
                                        <p:tav tm="16850">
                                          <p:val>
                                            <p:fltVal val="-0.0245"/>
                                          </p:val>
                                        </p:tav>
                                        <p:tav tm="17980">
                                          <p:val>
                                            <p:fltVal val="-0.0248"/>
                                          </p:val>
                                        </p:tav>
                                        <p:tav tm="19100">
                                          <p:val>
                                            <p:fltVal val="-0.0249"/>
                                          </p:val>
                                        </p:tav>
                                        <p:tav tm="20220">
                                          <p:val>
                                            <p:fltVal val="-0.0249"/>
                                          </p:val>
                                        </p:tav>
                                        <p:tav tm="21350">
                                          <p:val>
                                            <p:fltVal val="-0.0248"/>
                                          </p:val>
                                        </p:tav>
                                        <p:tav tm="22470">
                                          <p:val>
                                            <p:fltVal val="-0.0241"/>
                                          </p:val>
                                        </p:tav>
                                        <p:tav tm="23600">
                                          <p:val>
                                            <p:fltVal val="-0.022"/>
                                          </p:val>
                                        </p:tav>
                                        <p:tav tm="24720">
                                          <p:val>
                                            <p:fltVal val="-0.0179"/>
                                          </p:val>
                                        </p:tav>
                                        <p:tav tm="25840">
                                          <p:val>
                                            <p:fltVal val="-0.0113"/>
                                          </p:val>
                                        </p:tav>
                                        <p:tav tm="26970">
                                          <p:val>
                                            <p:fltVal val="-0.0013"/>
                                          </p:val>
                                        </p:tav>
                                        <p:tav tm="28090">
                                          <p:val>
                                            <p:fltVal val="0.0124"/>
                                          </p:val>
                                        </p:tav>
                                        <p:tav tm="29210">
                                          <p:val>
                                            <p:fltVal val="0.0309"/>
                                          </p:val>
                                        </p:tav>
                                        <p:tav tm="30340">
                                          <p:val>
                                            <p:fltVal val="0.0546"/>
                                          </p:val>
                                        </p:tav>
                                        <p:tav tm="31460">
                                          <p:val>
                                            <p:fltVal val="0.0842"/>
                                          </p:val>
                                        </p:tav>
                                        <p:tav tm="32580">
                                          <p:val>
                                            <p:fltVal val="0.1204"/>
                                          </p:val>
                                        </p:tav>
                                        <p:tav tm="33710">
                                          <p:val>
                                            <p:fltVal val="0.1634"/>
                                          </p:val>
                                        </p:tav>
                                        <p:tav tm="34830">
                                          <p:val>
                                            <p:fltVal val="0.2145"/>
                                          </p:val>
                                        </p:tav>
                                        <p:tav tm="35960">
                                          <p:val>
                                            <p:fltVal val="0.2711"/>
                                          </p:val>
                                        </p:tav>
                                        <p:tav tm="37080">
                                          <p:val>
                                            <p:fltVal val="0.3207"/>
                                          </p:val>
                                        </p:tav>
                                        <p:tav tm="38200">
                                          <p:val>
                                            <p:fltVal val="0.3625"/>
                                          </p:val>
                                        </p:tav>
                                        <p:tav tm="39330">
                                          <p:val>
                                            <p:fltVal val="0.3973"/>
                                          </p:val>
                                        </p:tav>
                                        <p:tav tm="40450">
                                          <p:val>
                                            <p:fltVal val="0.4256"/>
                                          </p:val>
                                        </p:tav>
                                        <p:tav tm="41570">
                                          <p:val>
                                            <p:fltVal val="0.448"/>
                                          </p:val>
                                        </p:tav>
                                        <p:tav tm="42700">
                                          <p:val>
                                            <p:fltVal val="0.4655"/>
                                          </p:val>
                                        </p:tav>
                                        <p:tav tm="43820">
                                          <p:val>
                                            <p:fltVal val="0.4786"/>
                                          </p:val>
                                        </p:tav>
                                        <p:tav tm="44940">
                                          <p:val>
                                            <p:fltVal val="0.4878"/>
                                          </p:val>
                                        </p:tav>
                                        <p:tav tm="46070">
                                          <p:val>
                                            <p:fltVal val="0.4939"/>
                                          </p:val>
                                        </p:tav>
                                        <p:tav tm="47190">
                                          <p:val>
                                            <p:fltVal val="0.4975"/>
                                          </p:val>
                                        </p:tav>
                                        <p:tav tm="48310">
                                          <p:val>
                                            <p:fltVal val="0.4993"/>
                                          </p:val>
                                        </p:tav>
                                        <p:tav tm="49440">
                                          <p:val>
                                            <p:fltVal val="0.4999"/>
                                          </p:val>
                                        </p:tav>
                                        <p:tav tm="50560">
                                          <p:val>
                                            <p:fltVal val="0.4999"/>
                                          </p:val>
                                        </p:tav>
                                        <p:tav tm="51690">
                                          <p:val>
                                            <p:fltVal val="0.4998"/>
                                          </p:val>
                                        </p:tav>
                                        <p:tav tm="52810">
                                          <p:val>
                                            <p:fltVal val="0.4988"/>
                                          </p:val>
                                        </p:tav>
                                        <p:tav tm="53930">
                                          <p:val>
                                            <p:fltVal val="0.4965"/>
                                          </p:val>
                                        </p:tav>
                                        <p:tav tm="55060">
                                          <p:val>
                                            <p:fltVal val="0.4921"/>
                                          </p:val>
                                        </p:tav>
                                        <p:tav tm="56180">
                                          <p:val>
                                            <p:fltVal val="0.485"/>
                                          </p:val>
                                        </p:tav>
                                        <p:tav tm="57300">
                                          <p:val>
                                            <p:fltVal val="0.4746"/>
                                          </p:val>
                                        </p:tav>
                                        <p:tav tm="58430">
                                          <p:val>
                                            <p:fltVal val="0.4603"/>
                                          </p:val>
                                        </p:tav>
                                        <p:tav tm="59550">
                                          <p:val>
                                            <p:fltVal val="0.4411"/>
                                          </p:val>
                                        </p:tav>
                                        <p:tav tm="60670">
                                          <p:val>
                                            <p:fltVal val="0.4169"/>
                                          </p:val>
                                        </p:tav>
                                        <p:tav tm="61800">
                                          <p:val>
                                            <p:fltVal val="0.3868"/>
                                          </p:val>
                                        </p:tav>
                                        <p:tav tm="62920">
                                          <p:val>
                                            <p:fltVal val="0.3499"/>
                                          </p:val>
                                        </p:tav>
                                        <p:tav tm="64040">
                                          <p:val>
                                            <p:fltVal val="0.306"/>
                                          </p:val>
                                        </p:tav>
                                        <p:tav tm="65170">
                                          <p:val>
                                            <p:fltVal val="0.2544"/>
                                          </p:val>
                                        </p:tav>
                                        <p:tav tm="66290">
                                          <p:val>
                                            <p:fltVal val="0.1981"/>
                                          </p:val>
                                        </p:tav>
                                        <p:tav tm="67420">
                                          <p:val>
                                            <p:fltVal val="0.1498"/>
                                          </p:val>
                                        </p:tav>
                                        <p:tav tm="68540">
                                          <p:val>
                                            <p:fltVal val="0.1087"/>
                                          </p:val>
                                        </p:tav>
                                        <p:tav tm="69660">
                                          <p:val>
                                            <p:fltVal val="0.0748"/>
                                          </p:val>
                                        </p:tav>
                                        <p:tav tm="70790">
                                          <p:val>
                                            <p:fltVal val="0.0473"/>
                                          </p:val>
                                        </p:tav>
                                        <p:tav tm="71910">
                                          <p:val>
                                            <p:fltVal val="0.0251"/>
                                          </p:val>
                                        </p:tav>
                                        <p:tav tm="73030">
                                          <p:val>
                                            <p:fltVal val="0.0082"/>
                                          </p:val>
                                        </p:tav>
                                        <p:tav tm="74160">
                                          <p:val>
                                            <p:fltVal val="-0.0044"/>
                                          </p:val>
                                        </p:tav>
                                        <p:tav tm="75280">
                                          <p:val>
                                            <p:fltVal val="-0.0134"/>
                                          </p:val>
                                        </p:tav>
                                        <p:tav tm="76400">
                                          <p:val>
                                            <p:fltVal val="-0.0192"/>
                                          </p:val>
                                        </p:tav>
                                        <p:tav tm="77530">
                                          <p:val>
                                            <p:fltVal val="-0.0227"/>
                                          </p:val>
                                        </p:tav>
                                        <p:tav tm="78650">
                                          <p:val>
                                            <p:fltVal val="-0.0244"/>
                                          </p:val>
                                        </p:tav>
                                        <p:tav tm="79780">
                                          <p:val>
                                            <p:fltVal val="-0.0249"/>
                                          </p:val>
                                        </p:tav>
                                        <p:tav tm="80900">
                                          <p:val>
                                            <p:fltVal val="-0.0249"/>
                                          </p:val>
                                        </p:tav>
                                        <p:tav tm="82020">
                                          <p:val>
                                            <p:fltVal val="-0.0244"/>
                                          </p:val>
                                        </p:tav>
                                        <p:tav tm="83150">
                                          <p:val>
                                            <p:fltVal val="-0.0219"/>
                                          </p:val>
                                        </p:tav>
                                        <p:tav tm="84270">
                                          <p:val>
                                            <p:fltVal val="-0.0156"/>
                                          </p:val>
                                        </p:tav>
                                        <p:tav tm="85390">
                                          <p:val>
                                            <p:fltVal val="-0.0039"/>
                                          </p:val>
                                        </p:tav>
                                        <p:tav tm="86520">
                                          <p:val>
                                            <p:fltVal val="0.0104"/>
                                          </p:val>
                                        </p:tav>
                                        <p:tav tm="87640">
                                          <p:val>
                                            <p:fltVal val="0.0192"/>
                                          </p:val>
                                        </p:tav>
                                        <p:tav tm="88760">
                                          <p:val>
                                            <p:fltVal val="0.0235"/>
                                          </p:val>
                                        </p:tav>
                                        <p:tav tm="89890">
                                          <p:val>
                                            <p:fltVal val="0.0248"/>
                                          </p:val>
                                        </p:tav>
                                        <p:tav tm="91010">
                                          <p:val>
                                            <p:fltVal val="0.0249"/>
                                          </p:val>
                                        </p:tav>
                                        <p:tav tm="92130">
                                          <p:val>
                                            <p:fltVal val="0.0247"/>
                                          </p:val>
                                        </p:tav>
                                        <p:tav tm="93260">
                                          <p:val>
                                            <p:fltVal val="0.0234"/>
                                          </p:val>
                                        </p:tav>
                                        <p:tav tm="94380">
                                          <p:val>
                                            <p:fltVal val="0.0202"/>
                                          </p:val>
                                        </p:tav>
                                        <p:tav tm="95510">
                                          <p:val>
                                            <p:fltVal val="0.0143"/>
                                          </p:val>
                                        </p:tav>
                                        <p:tav tm="96630">
                                          <p:val>
                                            <p:fltVal val="0.0071"/>
                                          </p:val>
                                        </p:tav>
                                        <p:tav tm="97750">
                                          <p:val>
                                            <p:fltVal val="0.0027"/>
                                          </p:val>
                                        </p:tav>
                                        <p:tav tm="98880">
                                          <p:val>
                                            <p:fltVal val="0.0007"/>
                                          </p:val>
                                        </p:tav>
                                        <p:tav tm="100000">
                                          <p:val>
                                            <p:fltVal val="0"/>
                                          </p:val>
                                        </p:tav>
                                      </p:tavLst>
                                    </p:anim>
                                    <p:anim calcmode="lin" valueType="num">
                                      <p:cBhvr additive="mult">
                                        <p:cTn id="11" dur="2000" fill="hold"/>
                                        <p:tgtEl>
                                          <p:spTgt spid="3"/>
                                        </p:tgtEl>
                                        <p:attrNameLst>
                                          <p:attrName>3d.object.scale.x</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12" dur="2000" fill="hold"/>
                                        <p:tgtEl>
                                          <p:spTgt spid="3"/>
                                        </p:tgtEl>
                                        <p:attrNameLst>
                                          <p:attrName>3d.object.scale.y</p:attrName>
                                        </p:attrNameLst>
                                      </p:cBhvr>
                                      <p:tavLst>
                                        <p:tav tm="0">
                                          <p:val>
                                            <p:fltVal val="1"/>
                                          </p:val>
                                        </p:tav>
                                        <p:tav tm="1120">
                                          <p:val>
                                            <p:fltVal val="0.9999"/>
                                          </p:val>
                                        </p:tav>
                                        <p:tav tm="2250">
                                          <p:val>
                                            <p:fltVal val="0.9994"/>
                                          </p:val>
                                        </p:tav>
                                        <p:tav tm="3370">
                                          <p:val>
                                            <p:fltVal val="0.9981"/>
                                          </p:val>
                                        </p:tav>
                                        <p:tav tm="4490">
                                          <p:val>
                                            <p:fltVal val="0.9955"/>
                                          </p:val>
                                        </p:tav>
                                        <p:tav tm="5620">
                                          <p:val>
                                            <p:fltVal val="0.9913"/>
                                          </p:val>
                                        </p:tav>
                                        <p:tav tm="6740">
                                          <p:val>
                                            <p:fltVal val="0.985"/>
                                          </p:val>
                                        </p:tav>
                                        <p:tav tm="7870">
                                          <p:val>
                                            <p:fltVal val="0.9763"/>
                                          </p:val>
                                        </p:tav>
                                        <p:tav tm="8990">
                                          <p:val>
                                            <p:fltVal val="0.9646"/>
                                          </p:val>
                                        </p:tav>
                                        <p:tav tm="10110">
                                          <p:val>
                                            <p:fltVal val="0.9497"/>
                                          </p:val>
                                        </p:tav>
                                        <p:tav tm="11240">
                                          <p:val>
                                            <p:fltVal val="0.9348"/>
                                          </p:val>
                                        </p:tav>
                                        <p:tav tm="12360">
                                          <p:val>
                                            <p:fltVal val="0.9232"/>
                                          </p:val>
                                        </p:tav>
                                        <p:tav tm="13480">
                                          <p:val>
                                            <p:fltVal val="0.9146"/>
                                          </p:val>
                                        </p:tav>
                                        <p:tav tm="14610">
                                          <p:val>
                                            <p:fltVal val="0.9084"/>
                                          </p:val>
                                        </p:tav>
                                        <p:tav tm="15730">
                                          <p:val>
                                            <p:fltVal val="0.9042"/>
                                          </p:val>
                                        </p:tav>
                                        <p:tav tm="16850">
                                          <p:val>
                                            <p:fltVal val="0.9017"/>
                                          </p:val>
                                        </p:tav>
                                        <p:tav tm="17980">
                                          <p:val>
                                            <p:fltVal val="0.9005"/>
                                          </p:val>
                                        </p:tav>
                                        <p:tav tm="19100">
                                          <p:val>
                                            <p:fltVal val="0.9"/>
                                          </p:val>
                                        </p:tav>
                                        <p:tav tm="20220">
                                          <p:val>
                                            <p:fltVal val="0.8999"/>
                                          </p:val>
                                        </p:tav>
                                        <p:tav tm="21350">
                                          <p:val>
                                            <p:fltVal val="0.9006"/>
                                          </p:val>
                                        </p:tav>
                                        <p:tav tm="22470">
                                          <p:val>
                                            <p:fltVal val="0.9046"/>
                                          </p:val>
                                        </p:tav>
                                        <p:tav tm="23600">
                                          <p:val>
                                            <p:fltVal val="0.9153"/>
                                          </p:val>
                                        </p:tav>
                                        <p:tav tm="24720">
                                          <p:val>
                                            <p:fltVal val="0.9362"/>
                                          </p:val>
                                        </p:tav>
                                        <p:tav tm="25840">
                                          <p:val>
                                            <p:fltVal val="0.9659"/>
                                          </p:val>
                                        </p:tav>
                                        <p:tav tm="26970">
                                          <p:val>
                                            <p:fltVal val="0.9858"/>
                                          </p:val>
                                        </p:tav>
                                        <p:tav tm="28090">
                                          <p:val>
                                            <p:fltVal val="0.9959"/>
                                          </p:val>
                                        </p:tav>
                                        <p:tav tm="29210">
                                          <p:val>
                                            <p:fltVal val="0.9995"/>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0.9998"/>
                                          </p:val>
                                        </p:tav>
                                        <p:tav tm="68540">
                                          <p:val>
                                            <p:fltVal val="0.9987"/>
                                          </p:val>
                                        </p:tav>
                                        <p:tav tm="69660">
                                          <p:val>
                                            <p:fltVal val="0.9955"/>
                                          </p:val>
                                        </p:tav>
                                        <p:tav tm="70790">
                                          <p:val>
                                            <p:fltVal val="0.9888"/>
                                          </p:val>
                                        </p:tav>
                                        <p:tav tm="71910">
                                          <p:val>
                                            <p:fltVal val="0.9775"/>
                                          </p:val>
                                        </p:tav>
                                        <p:tav tm="73030">
                                          <p:val>
                                            <p:fltVal val="0.9605"/>
                                          </p:val>
                                        </p:tav>
                                        <p:tav tm="74160">
                                          <p:val>
                                            <p:fltVal val="0.9385"/>
                                          </p:val>
                                        </p:tav>
                                        <p:tav tm="75280">
                                          <p:val>
                                            <p:fltVal val="0.9217"/>
                                          </p:val>
                                        </p:tav>
                                        <p:tav tm="76400">
                                          <p:val>
                                            <p:fltVal val="0.9107"/>
                                          </p:val>
                                        </p:tav>
                                        <p:tav tm="77530">
                                          <p:val>
                                            <p:fltVal val="0.9042"/>
                                          </p:val>
                                        </p:tav>
                                        <p:tav tm="78650">
                                          <p:val>
                                            <p:fltVal val="0.901"/>
                                          </p:val>
                                        </p:tav>
                                        <p:tav tm="79780">
                                          <p:val>
                                            <p:fltVal val="0.9"/>
                                          </p:val>
                                        </p:tav>
                                        <p:tav tm="80900">
                                          <p:val>
                                            <p:fltVal val="0.9"/>
                                          </p:val>
                                        </p:tav>
                                        <p:tav tm="82020">
                                          <p:val>
                                            <p:fltVal val="0.901"/>
                                          </p:val>
                                        </p:tav>
                                        <p:tav tm="83150">
                                          <p:val>
                                            <p:fltVal val="0.9061"/>
                                          </p:val>
                                        </p:tav>
                                        <p:tav tm="84270">
                                          <p:val>
                                            <p:fltVal val="0.9186"/>
                                          </p:val>
                                        </p:tav>
                                        <p:tav tm="85390">
                                          <p:val>
                                            <p:fltVal val="0.942"/>
                                          </p:val>
                                        </p:tav>
                                        <p:tav tm="86520">
                                          <p:val>
                                            <p:fltVal val="0.9709"/>
                                          </p:val>
                                        </p:tav>
                                        <p:tav tm="87640">
                                          <p:val>
                                            <p:fltVal val="0.9885"/>
                                          </p:val>
                                        </p:tav>
                                        <p:tav tm="88760">
                                          <p:val>
                                            <p:fltVal val="0.997"/>
                                          </p:val>
                                        </p:tav>
                                        <p:tav tm="89890">
                                          <p:val>
                                            <p:fltVal val="0.9997"/>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13" dur="2000" fill="hold"/>
                                        <p:tgtEl>
                                          <p:spTgt spid="3"/>
                                        </p:tgtEl>
                                        <p:attrNameLst>
                                          <p:attrName>3d.object.scale.z</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childTnLst>
                                </p:cTn>
                              </p:par>
                            </p:childTnLst>
                          </p:cTn>
                        </p:par>
                        <p:par>
                          <p:cTn id="14" fill="hold">
                            <p:stCondLst>
                              <p:cond delay="4250"/>
                            </p:stCondLst>
                            <p:childTnLst>
                              <p:par>
                                <p:cTn id="15" presetID="2" presetClass="exit" presetSubtype="8" fill="hold" nodeType="afterEffect">
                                  <p:stCondLst>
                                    <p:cond delay="0"/>
                                  </p:stCondLst>
                                  <p:childTnLst>
                                    <p:anim calcmode="lin" valueType="num">
                                      <p:cBhvr additive="base">
                                        <p:cTn id="16" dur="2000"/>
                                        <p:tgtEl>
                                          <p:spTgt spid="3"/>
                                        </p:tgtEl>
                                        <p:attrNameLst>
                                          <p:attrName>ppt_x</p:attrName>
                                        </p:attrNameLst>
                                      </p:cBhvr>
                                      <p:tavLst>
                                        <p:tav tm="0">
                                          <p:val>
                                            <p:strVal val="ppt_x"/>
                                          </p:val>
                                        </p:tav>
                                        <p:tav tm="100000">
                                          <p:val>
                                            <p:strVal val="0-ppt_w/2"/>
                                          </p:val>
                                        </p:tav>
                                      </p:tavLst>
                                    </p:anim>
                                    <p:anim calcmode="lin" valueType="num">
                                      <p:cBhvr additive="base">
                                        <p:cTn id="17" dur="2000"/>
                                        <p:tgtEl>
                                          <p:spTgt spid="3"/>
                                        </p:tgtEl>
                                        <p:attrNameLst>
                                          <p:attrName>ppt_y</p:attrName>
                                        </p:attrNameLst>
                                      </p:cBhvr>
                                      <p:tavLst>
                                        <p:tav tm="0">
                                          <p:val>
                                            <p:strVal val="ppt_y"/>
                                          </p:val>
                                        </p:tav>
                                        <p:tav tm="100000">
                                          <p:val>
                                            <p:strVal val="ppt_y"/>
                                          </p:val>
                                        </p:tav>
                                      </p:tavLst>
                                    </p:anim>
                                    <p:set>
                                      <p:cBhvr>
                                        <p:cTn id="18"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BFF46CDF-3CBB-86E6-E0D4-D2885AD7D2B1}"/>
            </a:ext>
          </a:extLst>
        </p:cNvPr>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3" name="3D Model 2" descr="Exclamation Mark">
                <a:extLst>
                  <a:ext uri="{FF2B5EF4-FFF2-40B4-BE49-F238E27FC236}">
                    <a16:creationId xmlns:a16="http://schemas.microsoft.com/office/drawing/2014/main" id="{D82EA0F5-A393-8B93-29F1-F69CCA14EF45}"/>
                  </a:ext>
                </a:extLst>
              </p:cNvPr>
              <p:cNvGraphicFramePr>
                <a:graphicFrameLocks noChangeAspect="1"/>
              </p:cNvGraphicFramePr>
              <p:nvPr>
                <p:extLst>
                  <p:ext uri="{D42A27DB-BD31-4B8C-83A1-F6EECF244321}">
                    <p14:modId xmlns:p14="http://schemas.microsoft.com/office/powerpoint/2010/main" val="554831417"/>
                  </p:ext>
                </p:extLst>
              </p:nvPr>
            </p:nvGraphicFramePr>
            <p:xfrm>
              <a:off x="13471220" y="877032"/>
              <a:ext cx="1549727" cy="5103932"/>
            </p:xfrm>
            <a:graphic>
              <a:graphicData uri="http://schemas.microsoft.com/office/drawing/2017/model3d">
                <am3d:model3d r:embed="rId3">
                  <am3d:spPr>
                    <a:xfrm>
                      <a:off x="0" y="0"/>
                      <a:ext cx="1549727" cy="5103932"/>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m3d:postTrans dx="0" dy="0" dz="0"/>
                  </am3d:trans>
                  <am3d:raster rName="Office3DRenderer" rVer="16.0.8326">
                    <am3d:blip r:embed="rId4"/>
                  </am3d:raster>
                  <am3d:objViewport viewportSz="537055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Model 2" descr="Exclamation Mark">
                <a:extLst>
                  <a:ext uri="{FF2B5EF4-FFF2-40B4-BE49-F238E27FC236}">
                    <a16:creationId xmlns:a16="http://schemas.microsoft.com/office/drawing/2014/main" id="{D82EA0F5-A393-8B93-29F1-F69CCA14EF45}"/>
                  </a:ext>
                </a:extLst>
              </p:cNvPr>
              <p:cNvPicPr>
                <a:picLocks noGrp="1" noRot="1" noChangeAspect="1" noMove="1" noResize="1" noEditPoints="1" noAdjustHandles="1" noChangeArrowheads="1" noChangeShapeType="1" noCrop="1"/>
              </p:cNvPicPr>
              <p:nvPr/>
            </p:nvPicPr>
            <p:blipFill>
              <a:blip r:embed="rId4"/>
              <a:stretch>
                <a:fillRect/>
              </a:stretch>
            </p:blipFill>
            <p:spPr>
              <a:xfrm>
                <a:off x="13471220" y="877032"/>
                <a:ext cx="1549727" cy="5103932"/>
              </a:xfrm>
              <a:prstGeom prst="rect">
                <a:avLst/>
              </a:prstGeom>
            </p:spPr>
          </p:pic>
        </mc:Fallback>
      </mc:AlternateContent>
    </p:spTree>
    <p:extLst>
      <p:ext uri="{BB962C8B-B14F-4D97-AF65-F5344CB8AC3E}">
        <p14:creationId xmlns:p14="http://schemas.microsoft.com/office/powerpoint/2010/main" val="3705890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250"/>
                                  </p:stCondLst>
                                  <p:childTnLst>
                                    <p:animMotion origin="layout" path="M -0.06849 7.40741E-7 L -0.66849 7.40741E-7 " pathEditMode="relative" rAng="0" ptsTypes="AA">
                                      <p:cBhvr>
                                        <p:cTn id="6" dur="2000" fill="hold"/>
                                        <p:tgtEl>
                                          <p:spTgt spid="3"/>
                                        </p:tgtEl>
                                        <p:attrNameLst>
                                          <p:attrName>ppt_x</p:attrName>
                                          <p:attrName>ppt_y</p:attrName>
                                        </p:attrNameLst>
                                      </p:cBhvr>
                                      <p:rCtr x="-30000" y="0"/>
                                    </p:animMotion>
                                  </p:childTnLst>
                                </p:cTn>
                              </p:par>
                            </p:childTnLst>
                          </p:cTn>
                        </p:par>
                        <p:par>
                          <p:cTn id="7" fill="hold">
                            <p:stCondLst>
                              <p:cond delay="2250"/>
                            </p:stCondLst>
                            <p:childTnLst>
                              <p:par>
                                <p:cTn id="8" presetID="39" presetClass="emph" presetSubtype="2" fill="hold" nodeType="afterEffect">
                                  <p:stCondLst>
                                    <p:cond delay="0"/>
                                  </p:stCondLst>
                                  <p:childTnLst>
                                    <p:anim calcmode="lin" valueType="num">
                                      <p:cBhvr additive="sum">
                                        <p:cTn id="9" dur="1500" fill="hold"/>
                                        <p:tgtEl>
                                          <p:spTgt spid="3"/>
                                        </p:tgtEl>
                                        <p:attrNameLst>
                                          <p:attrName>3d.object.rotation.y</p:attrName>
                                        </p:attrNameLst>
                                      </p:cBhvr>
                                      <p:tavLst>
                                        <p:tav tm="0">
                                          <p:val>
                                            <p:fltVal val="0"/>
                                          </p:val>
                                        </p:tav>
                                        <p:tav tm="1120">
                                          <p:val>
                                            <p:fltVal val="-0.0012"/>
                                          </p:val>
                                        </p:tav>
                                        <p:tav tm="2250">
                                          <p:val>
                                            <p:fltVal val="-0.0098"/>
                                          </p:val>
                                        </p:tav>
                                        <p:tav tm="3370">
                                          <p:val>
                                            <p:fltVal val="-0.033"/>
                                          </p:val>
                                        </p:tav>
                                        <p:tav tm="4490">
                                          <p:val>
                                            <p:fltVal val="-0.0789"/>
                                          </p:val>
                                        </p:tav>
                                        <p:tav tm="5620">
                                          <p:val>
                                            <p:fltVal val="-0.1548"/>
                                          </p:val>
                                        </p:tav>
                                        <p:tav tm="6740">
                                          <p:val>
                                            <p:fltVal val="-0.267"/>
                                          </p:val>
                                        </p:tav>
                                        <p:tav tm="7870">
                                          <p:val>
                                            <p:fltVal val="-0.4235"/>
                                          </p:val>
                                        </p:tav>
                                        <p:tav tm="8990">
                                          <p:val>
                                            <p:fltVal val="-0.6337"/>
                                          </p:val>
                                        </p:tav>
                                        <p:tav tm="10110">
                                          <p:val>
                                            <p:fltVal val="-0.9013"/>
                                          </p:val>
                                        </p:tav>
                                        <p:tav tm="11240">
                                          <p:val>
                                            <p:fltVal val="-1.2353"/>
                                          </p:val>
                                        </p:tav>
                                        <p:tav tm="12360">
                                          <p:val>
                                            <p:fltVal val="-1.647"/>
                                          </p:val>
                                        </p:tav>
                                        <p:tav tm="13480">
                                          <p:val>
                                            <p:fltVal val="-2.0869"/>
                                          </p:val>
                                        </p:tav>
                                        <p:tav tm="14610">
                                          <p:val>
                                            <p:fltVal val="-2.4538"/>
                                          </p:val>
                                        </p:tav>
                                        <p:tav tm="15730">
                                          <p:val>
                                            <p:fltVal val="-2.7534"/>
                                          </p:val>
                                        </p:tav>
                                        <p:tav tm="16850">
                                          <p:val>
                                            <p:fltVal val="-2.9876"/>
                                          </p:val>
                                        </p:tav>
                                        <p:tav tm="17980">
                                          <p:val>
                                            <p:fltVal val="-3.1669"/>
                                          </p:val>
                                        </p:tav>
                                        <p:tav tm="19100">
                                          <p:val>
                                            <p:fltVal val="-3.2996"/>
                                          </p:val>
                                        </p:tav>
                                        <p:tav tm="20220">
                                          <p:val>
                                            <p:fltVal val="-3.3906"/>
                                          </p:val>
                                        </p:tav>
                                        <p:tav tm="21350">
                                          <p:val>
                                            <p:fltVal val="-3.4488"/>
                                          </p:val>
                                        </p:tav>
                                        <p:tav tm="22470">
                                          <p:val>
                                            <p:fltVal val="-3.4815"/>
                                          </p:val>
                                        </p:tav>
                                        <p:tav tm="23600">
                                          <p:val>
                                            <p:fltVal val="-3.4961"/>
                                          </p:val>
                                        </p:tav>
                                        <p:tav tm="24720">
                                          <p:val>
                                            <p:fltVal val="-3.4998"/>
                                          </p:val>
                                        </p:tav>
                                        <p:tav tm="25840">
                                          <p:val>
                                            <p:fltVal val="-3.0301"/>
                                          </p:val>
                                        </p:tav>
                                        <p:tav tm="26970">
                                          <p:val>
                                            <p:fltVal val="-0.9661"/>
                                          </p:val>
                                        </p:tav>
                                        <p:tav tm="28090">
                                          <p:val>
                                            <p:fltVal val="2.1525"/>
                                          </p:val>
                                        </p:tav>
                                        <p:tav tm="29210">
                                          <p:val>
                                            <p:fltVal val="6.1215"/>
                                          </p:val>
                                        </p:tav>
                                        <p:tav tm="30340">
                                          <p:val>
                                            <p:fltVal val="10.8322"/>
                                          </p:val>
                                        </p:tav>
                                        <p:tav tm="31460">
                                          <p:val>
                                            <p:fltVal val="16.2132"/>
                                          </p:val>
                                        </p:tav>
                                        <p:tav tm="32580">
                                          <p:val>
                                            <p:fltVal val="22.2128"/>
                                          </p:val>
                                        </p:tav>
                                        <p:tav tm="33710">
                                          <p:val>
                                            <p:fltVal val="28.7297"/>
                                          </p:val>
                                        </p:tav>
                                        <p:tav tm="34830">
                                          <p:val>
                                            <p:fltVal val="35.8493"/>
                                          </p:val>
                                        </p:tav>
                                        <p:tav tm="35960">
                                          <p:val>
                                            <p:fltVal val="43.4888"/>
                                          </p:val>
                                        </p:tav>
                                        <p:tav tm="37080">
                                          <p:val>
                                            <p:fltVal val="51.6257"/>
                                          </p:val>
                                        </p:tav>
                                        <p:tav tm="38200">
                                          <p:val>
                                            <p:fltVal val="60.2402"/>
                                          </p:val>
                                        </p:tav>
                                        <p:tav tm="39330">
                                          <p:val>
                                            <p:fltVal val="69.3155"/>
                                          </p:val>
                                        </p:tav>
                                        <p:tav tm="40450">
                                          <p:val>
                                            <p:fltVal val="78.8364"/>
                                          </p:val>
                                        </p:tav>
                                        <p:tav tm="41570">
                                          <p:val>
                                            <p:fltVal val="88.6987"/>
                                          </p:val>
                                        </p:tav>
                                        <p:tav tm="42700">
                                          <p:val>
                                            <p:fltVal val="99.0679"/>
                                          </p:val>
                                        </p:tav>
                                        <p:tav tm="43820">
                                          <p:val>
                                            <p:fltVal val="109.8461"/>
                                          </p:val>
                                        </p:tav>
                                        <p:tav tm="44940">
                                          <p:val>
                                            <p:fltVal val="121.0232"/>
                                          </p:val>
                                        </p:tav>
                                        <p:tav tm="46070">
                                          <p:val>
                                            <p:fltVal val="132.5899"/>
                                          </p:val>
                                        </p:tav>
                                        <p:tav tm="47190">
                                          <p:val>
                                            <p:fltVal val="144.5376"/>
                                          </p:val>
                                        </p:tav>
                                        <p:tav tm="48310">
                                          <p:val>
                                            <p:fltVal val="156.85851"/>
                                          </p:val>
                                        </p:tav>
                                        <p:tav tm="49440">
                                          <p:val>
                                            <p:fltVal val="169.43021"/>
                                          </p:val>
                                        </p:tav>
                                        <p:tav tm="50560">
                                          <p:val>
                                            <p:fltVal val="182.34309"/>
                                          </p:val>
                                        </p:tav>
                                        <p:tav tm="51690">
                                          <p:val>
                                            <p:fltVal val="195.1411"/>
                                          </p:val>
                                        </p:tav>
                                        <p:tav tm="52810">
                                          <p:val>
                                            <p:fltVal val="207.6945"/>
                                          </p:val>
                                        </p:tav>
                                        <p:tav tm="53930">
                                          <p:val>
                                            <p:fltVal val="219.77251"/>
                                          </p:val>
                                        </p:tav>
                                        <p:tav tm="55060">
                                          <p:val>
                                            <p:fltVal val="231.4814"/>
                                          </p:val>
                                        </p:tav>
                                        <p:tav tm="56180">
                                          <p:val>
                                            <p:fltVal val="242.91341"/>
                                          </p:val>
                                        </p:tav>
                                        <p:tav tm="57300">
                                          <p:val>
                                            <p:fltVal val="253.8558"/>
                                          </p:val>
                                        </p:tav>
                                        <p:tav tm="58430">
                                          <p:val>
                                            <p:fltVal val="264.40329"/>
                                          </p:val>
                                        </p:tav>
                                        <p:tav tm="59550">
                                          <p:val>
                                            <p:fltVal val="274.63501"/>
                                          </p:val>
                                        </p:tav>
                                        <p:tav tm="60670">
                                          <p:val>
                                            <p:fltVal val="284.35721"/>
                                          </p:val>
                                        </p:tav>
                                        <p:tav tm="61800">
                                          <p:val>
                                            <p:fltVal val="293.6507"/>
                                          </p:val>
                                        </p:tav>
                                        <p:tav tm="62920">
                                          <p:val>
                                            <p:fltVal val="302.57959"/>
                                          </p:val>
                                        </p:tav>
                                        <p:tav tm="64040">
                                          <p:val>
                                            <p:fltVal val="310.96921"/>
                                          </p:val>
                                        </p:tav>
                                        <p:tav tm="65170">
                                          <p:val>
                                            <p:fltVal val="318.88379"/>
                                          </p:val>
                                        </p:tav>
                                        <p:tav tm="66290">
                                          <p:val>
                                            <p:fltVal val="326.36801"/>
                                          </p:val>
                                        </p:tav>
                                        <p:tav tm="67420">
                                          <p:val>
                                            <p:fltVal val="333.26511"/>
                                          </p:val>
                                        </p:tav>
                                        <p:tav tm="68540">
                                          <p:val>
                                            <p:fltVal val="339.6712"/>
                                          </p:val>
                                        </p:tav>
                                        <p:tav tm="69660">
                                          <p:val>
                                            <p:fltVal val="345.43851"/>
                                          </p:val>
                                        </p:tav>
                                        <p:tav tm="70790">
                                          <p:val>
                                            <p:fltVal val="350.58469"/>
                                          </p:val>
                                        </p:tav>
                                        <p:tav tm="71910">
                                          <p:val>
                                            <p:fltVal val="355.09189"/>
                                          </p:val>
                                        </p:tav>
                                        <p:tav tm="73030">
                                          <p:val>
                                            <p:fltVal val="358.80179"/>
                                          </p:val>
                                        </p:tav>
                                        <p:tav tm="74160">
                                          <p:val>
                                            <p:fltVal val="361.63531"/>
                                          </p:val>
                                        </p:tav>
                                        <p:tav tm="75280">
                                          <p:val>
                                            <p:fltVal val="363.345"/>
                                          </p:val>
                                        </p:tav>
                                        <p:tav tm="76400">
                                          <p:val>
                                            <p:fltVal val="363.4978"/>
                                          </p:val>
                                        </p:tav>
                                        <p:tav tm="77530">
                                          <p:val>
                                            <p:fltVal val="363.47061"/>
                                          </p:val>
                                        </p:tav>
                                        <p:tav tm="78650">
                                          <p:val>
                                            <p:fltVal val="363.38339"/>
                                          </p:val>
                                        </p:tav>
                                        <p:tav tm="79780">
                                          <p:val>
                                            <p:fltVal val="363.20349"/>
                                          </p:val>
                                        </p:tav>
                                        <p:tav tm="80900">
                                          <p:val>
                                            <p:fltVal val="362.8963"/>
                                          </p:val>
                                        </p:tav>
                                        <p:tav tm="82020">
                                          <p:val>
                                            <p:fltVal val="362.4227"/>
                                          </p:val>
                                        </p:tav>
                                        <p:tav tm="83150">
                                          <p:val>
                                            <p:fltVal val="361.7569"/>
                                          </p:val>
                                        </p:tav>
                                        <p:tav tm="84270">
                                          <p:val>
                                            <p:fltVal val="361.0874"/>
                                          </p:val>
                                        </p:tav>
                                        <p:tav tm="85390">
                                          <p:val>
                                            <p:fltVal val="360.6105"/>
                                          </p:val>
                                        </p:tav>
                                        <p:tav tm="86520">
                                          <p:val>
                                            <p:fltVal val="360.30069"/>
                                          </p:val>
                                        </p:tav>
                                        <p:tav tm="87640">
                                          <p:val>
                                            <p:fltVal val="360.1188"/>
                                          </p:val>
                                        </p:tav>
                                        <p:tav tm="88760">
                                          <p:val>
                                            <p:fltVal val="360.03021"/>
                                          </p:val>
                                        </p:tav>
                                        <p:tav tm="89890">
                                          <p:val>
                                            <p:fltVal val="360.00229"/>
                                          </p:val>
                                        </p:tav>
                                        <p:tav tm="91010">
                                          <p:val>
                                            <p:fltVal val="360"/>
                                          </p:val>
                                        </p:tav>
                                        <p:tav tm="92130">
                                          <p:val>
                                            <p:fltVal val="360"/>
                                          </p:val>
                                        </p:tav>
                                        <p:tav tm="93260">
                                          <p:val>
                                            <p:fltVal val="360"/>
                                          </p:val>
                                        </p:tav>
                                        <p:tav tm="94380">
                                          <p:val>
                                            <p:fltVal val="360"/>
                                          </p:val>
                                        </p:tav>
                                        <p:tav tm="95510">
                                          <p:val>
                                            <p:fltVal val="360"/>
                                          </p:val>
                                        </p:tav>
                                        <p:tav tm="96630">
                                          <p:val>
                                            <p:fltVal val="360"/>
                                          </p:val>
                                        </p:tav>
                                        <p:tav tm="97750">
                                          <p:val>
                                            <p:fltVal val="360"/>
                                          </p:val>
                                        </p:tav>
                                        <p:tav tm="98880">
                                          <p:val>
                                            <p:fltVal val="360"/>
                                          </p:val>
                                        </p:tav>
                                        <p:tav tm="100000">
                                          <p:val>
                                            <p:fltVal val="360"/>
                                          </p:val>
                                        </p:tav>
                                      </p:tavLst>
                                    </p:anim>
                                    <p:anim calcmode="lin" valueType="num">
                                      <p:cBhvr additive="sum">
                                        <p:cTn id="10" dur="1500" fill="hold"/>
                                        <p:tgtEl>
                                          <p:spTgt spid="3"/>
                                        </p:tgtEl>
                                        <p:attrNameLst>
                                          <p:attrName>3d.object.translation.y</p:attrName>
                                        </p:attrNameLst>
                                      </p:cBhvr>
                                      <p:tavLst>
                                        <p:tav tm="0">
                                          <p:val>
                                            <p:fltVal val="0"/>
                                          </p:val>
                                        </p:tav>
                                        <p:tav tm="1120">
                                          <p:val>
                                            <p:fltVal val="0"/>
                                          </p:val>
                                        </p:tav>
                                        <p:tav tm="2250">
                                          <p:val>
                                            <p:fltVal val="-10E-5"/>
                                          </p:val>
                                        </p:tav>
                                        <p:tav tm="3370">
                                          <p:val>
                                            <p:fltVal val="-0.0004"/>
                                          </p:val>
                                        </p:tav>
                                        <p:tav tm="4490">
                                          <p:val>
                                            <p:fltVal val="-0.0011"/>
                                          </p:val>
                                        </p:tav>
                                        <p:tav tm="5620">
                                          <p:val>
                                            <p:fltVal val="-0.0021"/>
                                          </p:val>
                                        </p:tav>
                                        <p:tav tm="6740">
                                          <p:val>
                                            <p:fltVal val="-0.0037"/>
                                          </p:val>
                                        </p:tav>
                                        <p:tav tm="7870">
                                          <p:val>
                                            <p:fltVal val="-0.0059"/>
                                          </p:val>
                                        </p:tav>
                                        <p:tav tm="8990">
                                          <p:val>
                                            <p:fltVal val="-0.0088"/>
                                          </p:val>
                                        </p:tav>
                                        <p:tav tm="10110">
                                          <p:val>
                                            <p:fltVal val="-0.0125"/>
                                          </p:val>
                                        </p:tav>
                                        <p:tav tm="11240">
                                          <p:val>
                                            <p:fltVal val="-0.0162"/>
                                          </p:val>
                                        </p:tav>
                                        <p:tav tm="12360">
                                          <p:val>
                                            <p:fltVal val="-0.0191"/>
                                          </p:val>
                                        </p:tav>
                                        <p:tav tm="13480">
                                          <p:val>
                                            <p:fltVal val="-0.0213"/>
                                          </p:val>
                                        </p:tav>
                                        <p:tav tm="14610">
                                          <p:val>
                                            <p:fltVal val="-0.0228"/>
                                          </p:val>
                                        </p:tav>
                                        <p:tav tm="15730">
                                          <p:val>
                                            <p:fltVal val="-0.0239"/>
                                          </p:val>
                                        </p:tav>
                                        <p:tav tm="16850">
                                          <p:val>
                                            <p:fltVal val="-0.0245"/>
                                          </p:val>
                                        </p:tav>
                                        <p:tav tm="17980">
                                          <p:val>
                                            <p:fltVal val="-0.0248"/>
                                          </p:val>
                                        </p:tav>
                                        <p:tav tm="19100">
                                          <p:val>
                                            <p:fltVal val="-0.0249"/>
                                          </p:val>
                                        </p:tav>
                                        <p:tav tm="20220">
                                          <p:val>
                                            <p:fltVal val="-0.0249"/>
                                          </p:val>
                                        </p:tav>
                                        <p:tav tm="21350">
                                          <p:val>
                                            <p:fltVal val="-0.0248"/>
                                          </p:val>
                                        </p:tav>
                                        <p:tav tm="22470">
                                          <p:val>
                                            <p:fltVal val="-0.0241"/>
                                          </p:val>
                                        </p:tav>
                                        <p:tav tm="23600">
                                          <p:val>
                                            <p:fltVal val="-0.022"/>
                                          </p:val>
                                        </p:tav>
                                        <p:tav tm="24720">
                                          <p:val>
                                            <p:fltVal val="-0.0179"/>
                                          </p:val>
                                        </p:tav>
                                        <p:tav tm="25840">
                                          <p:val>
                                            <p:fltVal val="-0.0113"/>
                                          </p:val>
                                        </p:tav>
                                        <p:tav tm="26970">
                                          <p:val>
                                            <p:fltVal val="-0.0013"/>
                                          </p:val>
                                        </p:tav>
                                        <p:tav tm="28090">
                                          <p:val>
                                            <p:fltVal val="0.0124"/>
                                          </p:val>
                                        </p:tav>
                                        <p:tav tm="29210">
                                          <p:val>
                                            <p:fltVal val="0.0309"/>
                                          </p:val>
                                        </p:tav>
                                        <p:tav tm="30340">
                                          <p:val>
                                            <p:fltVal val="0.0546"/>
                                          </p:val>
                                        </p:tav>
                                        <p:tav tm="31460">
                                          <p:val>
                                            <p:fltVal val="0.0842"/>
                                          </p:val>
                                        </p:tav>
                                        <p:tav tm="32580">
                                          <p:val>
                                            <p:fltVal val="0.1204"/>
                                          </p:val>
                                        </p:tav>
                                        <p:tav tm="33710">
                                          <p:val>
                                            <p:fltVal val="0.1634"/>
                                          </p:val>
                                        </p:tav>
                                        <p:tav tm="34830">
                                          <p:val>
                                            <p:fltVal val="0.2145"/>
                                          </p:val>
                                        </p:tav>
                                        <p:tav tm="35960">
                                          <p:val>
                                            <p:fltVal val="0.2711"/>
                                          </p:val>
                                        </p:tav>
                                        <p:tav tm="37080">
                                          <p:val>
                                            <p:fltVal val="0.3207"/>
                                          </p:val>
                                        </p:tav>
                                        <p:tav tm="38200">
                                          <p:val>
                                            <p:fltVal val="0.3625"/>
                                          </p:val>
                                        </p:tav>
                                        <p:tav tm="39330">
                                          <p:val>
                                            <p:fltVal val="0.3973"/>
                                          </p:val>
                                        </p:tav>
                                        <p:tav tm="40450">
                                          <p:val>
                                            <p:fltVal val="0.4256"/>
                                          </p:val>
                                        </p:tav>
                                        <p:tav tm="41570">
                                          <p:val>
                                            <p:fltVal val="0.448"/>
                                          </p:val>
                                        </p:tav>
                                        <p:tav tm="42700">
                                          <p:val>
                                            <p:fltVal val="0.4655"/>
                                          </p:val>
                                        </p:tav>
                                        <p:tav tm="43820">
                                          <p:val>
                                            <p:fltVal val="0.4786"/>
                                          </p:val>
                                        </p:tav>
                                        <p:tav tm="44940">
                                          <p:val>
                                            <p:fltVal val="0.4878"/>
                                          </p:val>
                                        </p:tav>
                                        <p:tav tm="46070">
                                          <p:val>
                                            <p:fltVal val="0.4939"/>
                                          </p:val>
                                        </p:tav>
                                        <p:tav tm="47190">
                                          <p:val>
                                            <p:fltVal val="0.4975"/>
                                          </p:val>
                                        </p:tav>
                                        <p:tav tm="48310">
                                          <p:val>
                                            <p:fltVal val="0.4993"/>
                                          </p:val>
                                        </p:tav>
                                        <p:tav tm="49440">
                                          <p:val>
                                            <p:fltVal val="0.4999"/>
                                          </p:val>
                                        </p:tav>
                                        <p:tav tm="50560">
                                          <p:val>
                                            <p:fltVal val="0.4999"/>
                                          </p:val>
                                        </p:tav>
                                        <p:tav tm="51690">
                                          <p:val>
                                            <p:fltVal val="0.4998"/>
                                          </p:val>
                                        </p:tav>
                                        <p:tav tm="52810">
                                          <p:val>
                                            <p:fltVal val="0.4988"/>
                                          </p:val>
                                        </p:tav>
                                        <p:tav tm="53930">
                                          <p:val>
                                            <p:fltVal val="0.4965"/>
                                          </p:val>
                                        </p:tav>
                                        <p:tav tm="55060">
                                          <p:val>
                                            <p:fltVal val="0.4921"/>
                                          </p:val>
                                        </p:tav>
                                        <p:tav tm="56180">
                                          <p:val>
                                            <p:fltVal val="0.485"/>
                                          </p:val>
                                        </p:tav>
                                        <p:tav tm="57300">
                                          <p:val>
                                            <p:fltVal val="0.4746"/>
                                          </p:val>
                                        </p:tav>
                                        <p:tav tm="58430">
                                          <p:val>
                                            <p:fltVal val="0.4603"/>
                                          </p:val>
                                        </p:tav>
                                        <p:tav tm="59550">
                                          <p:val>
                                            <p:fltVal val="0.4411"/>
                                          </p:val>
                                        </p:tav>
                                        <p:tav tm="60670">
                                          <p:val>
                                            <p:fltVal val="0.4169"/>
                                          </p:val>
                                        </p:tav>
                                        <p:tav tm="61800">
                                          <p:val>
                                            <p:fltVal val="0.3868"/>
                                          </p:val>
                                        </p:tav>
                                        <p:tav tm="62920">
                                          <p:val>
                                            <p:fltVal val="0.3499"/>
                                          </p:val>
                                        </p:tav>
                                        <p:tav tm="64040">
                                          <p:val>
                                            <p:fltVal val="0.306"/>
                                          </p:val>
                                        </p:tav>
                                        <p:tav tm="65170">
                                          <p:val>
                                            <p:fltVal val="0.2544"/>
                                          </p:val>
                                        </p:tav>
                                        <p:tav tm="66290">
                                          <p:val>
                                            <p:fltVal val="0.1981"/>
                                          </p:val>
                                        </p:tav>
                                        <p:tav tm="67420">
                                          <p:val>
                                            <p:fltVal val="0.1498"/>
                                          </p:val>
                                        </p:tav>
                                        <p:tav tm="68540">
                                          <p:val>
                                            <p:fltVal val="0.1087"/>
                                          </p:val>
                                        </p:tav>
                                        <p:tav tm="69660">
                                          <p:val>
                                            <p:fltVal val="0.0748"/>
                                          </p:val>
                                        </p:tav>
                                        <p:tav tm="70790">
                                          <p:val>
                                            <p:fltVal val="0.0473"/>
                                          </p:val>
                                        </p:tav>
                                        <p:tav tm="71910">
                                          <p:val>
                                            <p:fltVal val="0.0251"/>
                                          </p:val>
                                        </p:tav>
                                        <p:tav tm="73030">
                                          <p:val>
                                            <p:fltVal val="0.0082"/>
                                          </p:val>
                                        </p:tav>
                                        <p:tav tm="74160">
                                          <p:val>
                                            <p:fltVal val="-0.0044"/>
                                          </p:val>
                                        </p:tav>
                                        <p:tav tm="75280">
                                          <p:val>
                                            <p:fltVal val="-0.0134"/>
                                          </p:val>
                                        </p:tav>
                                        <p:tav tm="76400">
                                          <p:val>
                                            <p:fltVal val="-0.0192"/>
                                          </p:val>
                                        </p:tav>
                                        <p:tav tm="77530">
                                          <p:val>
                                            <p:fltVal val="-0.0227"/>
                                          </p:val>
                                        </p:tav>
                                        <p:tav tm="78650">
                                          <p:val>
                                            <p:fltVal val="-0.0244"/>
                                          </p:val>
                                        </p:tav>
                                        <p:tav tm="79780">
                                          <p:val>
                                            <p:fltVal val="-0.0249"/>
                                          </p:val>
                                        </p:tav>
                                        <p:tav tm="80900">
                                          <p:val>
                                            <p:fltVal val="-0.0249"/>
                                          </p:val>
                                        </p:tav>
                                        <p:tav tm="82020">
                                          <p:val>
                                            <p:fltVal val="-0.0244"/>
                                          </p:val>
                                        </p:tav>
                                        <p:tav tm="83150">
                                          <p:val>
                                            <p:fltVal val="-0.0219"/>
                                          </p:val>
                                        </p:tav>
                                        <p:tav tm="84270">
                                          <p:val>
                                            <p:fltVal val="-0.0156"/>
                                          </p:val>
                                        </p:tav>
                                        <p:tav tm="85390">
                                          <p:val>
                                            <p:fltVal val="-0.0039"/>
                                          </p:val>
                                        </p:tav>
                                        <p:tav tm="86520">
                                          <p:val>
                                            <p:fltVal val="0.0104"/>
                                          </p:val>
                                        </p:tav>
                                        <p:tav tm="87640">
                                          <p:val>
                                            <p:fltVal val="0.0192"/>
                                          </p:val>
                                        </p:tav>
                                        <p:tav tm="88760">
                                          <p:val>
                                            <p:fltVal val="0.0235"/>
                                          </p:val>
                                        </p:tav>
                                        <p:tav tm="89890">
                                          <p:val>
                                            <p:fltVal val="0.0248"/>
                                          </p:val>
                                        </p:tav>
                                        <p:tav tm="91010">
                                          <p:val>
                                            <p:fltVal val="0.0249"/>
                                          </p:val>
                                        </p:tav>
                                        <p:tav tm="92130">
                                          <p:val>
                                            <p:fltVal val="0.0247"/>
                                          </p:val>
                                        </p:tav>
                                        <p:tav tm="93260">
                                          <p:val>
                                            <p:fltVal val="0.0234"/>
                                          </p:val>
                                        </p:tav>
                                        <p:tav tm="94380">
                                          <p:val>
                                            <p:fltVal val="0.0202"/>
                                          </p:val>
                                        </p:tav>
                                        <p:tav tm="95510">
                                          <p:val>
                                            <p:fltVal val="0.0143"/>
                                          </p:val>
                                        </p:tav>
                                        <p:tav tm="96630">
                                          <p:val>
                                            <p:fltVal val="0.0071"/>
                                          </p:val>
                                        </p:tav>
                                        <p:tav tm="97750">
                                          <p:val>
                                            <p:fltVal val="0.0027"/>
                                          </p:val>
                                        </p:tav>
                                        <p:tav tm="98880">
                                          <p:val>
                                            <p:fltVal val="0.0007"/>
                                          </p:val>
                                        </p:tav>
                                        <p:tav tm="100000">
                                          <p:val>
                                            <p:fltVal val="0"/>
                                          </p:val>
                                        </p:tav>
                                      </p:tavLst>
                                    </p:anim>
                                    <p:anim calcmode="lin" valueType="num">
                                      <p:cBhvr additive="mult">
                                        <p:cTn id="11" dur="1500" fill="hold"/>
                                        <p:tgtEl>
                                          <p:spTgt spid="3"/>
                                        </p:tgtEl>
                                        <p:attrNameLst>
                                          <p:attrName>3d.object.scale.x</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12" dur="1500" fill="hold"/>
                                        <p:tgtEl>
                                          <p:spTgt spid="3"/>
                                        </p:tgtEl>
                                        <p:attrNameLst>
                                          <p:attrName>3d.object.scale.y</p:attrName>
                                        </p:attrNameLst>
                                      </p:cBhvr>
                                      <p:tavLst>
                                        <p:tav tm="0">
                                          <p:val>
                                            <p:fltVal val="1"/>
                                          </p:val>
                                        </p:tav>
                                        <p:tav tm="1120">
                                          <p:val>
                                            <p:fltVal val="0.9999"/>
                                          </p:val>
                                        </p:tav>
                                        <p:tav tm="2250">
                                          <p:val>
                                            <p:fltVal val="0.9994"/>
                                          </p:val>
                                        </p:tav>
                                        <p:tav tm="3370">
                                          <p:val>
                                            <p:fltVal val="0.9981"/>
                                          </p:val>
                                        </p:tav>
                                        <p:tav tm="4490">
                                          <p:val>
                                            <p:fltVal val="0.9955"/>
                                          </p:val>
                                        </p:tav>
                                        <p:tav tm="5620">
                                          <p:val>
                                            <p:fltVal val="0.9913"/>
                                          </p:val>
                                        </p:tav>
                                        <p:tav tm="6740">
                                          <p:val>
                                            <p:fltVal val="0.985"/>
                                          </p:val>
                                        </p:tav>
                                        <p:tav tm="7870">
                                          <p:val>
                                            <p:fltVal val="0.9763"/>
                                          </p:val>
                                        </p:tav>
                                        <p:tav tm="8990">
                                          <p:val>
                                            <p:fltVal val="0.9646"/>
                                          </p:val>
                                        </p:tav>
                                        <p:tav tm="10110">
                                          <p:val>
                                            <p:fltVal val="0.9497"/>
                                          </p:val>
                                        </p:tav>
                                        <p:tav tm="11240">
                                          <p:val>
                                            <p:fltVal val="0.9348"/>
                                          </p:val>
                                        </p:tav>
                                        <p:tav tm="12360">
                                          <p:val>
                                            <p:fltVal val="0.9232"/>
                                          </p:val>
                                        </p:tav>
                                        <p:tav tm="13480">
                                          <p:val>
                                            <p:fltVal val="0.9146"/>
                                          </p:val>
                                        </p:tav>
                                        <p:tav tm="14610">
                                          <p:val>
                                            <p:fltVal val="0.9084"/>
                                          </p:val>
                                        </p:tav>
                                        <p:tav tm="15730">
                                          <p:val>
                                            <p:fltVal val="0.9042"/>
                                          </p:val>
                                        </p:tav>
                                        <p:tav tm="16850">
                                          <p:val>
                                            <p:fltVal val="0.9017"/>
                                          </p:val>
                                        </p:tav>
                                        <p:tav tm="17980">
                                          <p:val>
                                            <p:fltVal val="0.9005"/>
                                          </p:val>
                                        </p:tav>
                                        <p:tav tm="19100">
                                          <p:val>
                                            <p:fltVal val="0.9"/>
                                          </p:val>
                                        </p:tav>
                                        <p:tav tm="20220">
                                          <p:val>
                                            <p:fltVal val="0.8999"/>
                                          </p:val>
                                        </p:tav>
                                        <p:tav tm="21350">
                                          <p:val>
                                            <p:fltVal val="0.9006"/>
                                          </p:val>
                                        </p:tav>
                                        <p:tav tm="22470">
                                          <p:val>
                                            <p:fltVal val="0.9046"/>
                                          </p:val>
                                        </p:tav>
                                        <p:tav tm="23600">
                                          <p:val>
                                            <p:fltVal val="0.9153"/>
                                          </p:val>
                                        </p:tav>
                                        <p:tav tm="24720">
                                          <p:val>
                                            <p:fltVal val="0.9362"/>
                                          </p:val>
                                        </p:tav>
                                        <p:tav tm="25840">
                                          <p:val>
                                            <p:fltVal val="0.9659"/>
                                          </p:val>
                                        </p:tav>
                                        <p:tav tm="26970">
                                          <p:val>
                                            <p:fltVal val="0.9858"/>
                                          </p:val>
                                        </p:tav>
                                        <p:tav tm="28090">
                                          <p:val>
                                            <p:fltVal val="0.9959"/>
                                          </p:val>
                                        </p:tav>
                                        <p:tav tm="29210">
                                          <p:val>
                                            <p:fltVal val="0.9995"/>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0.9998"/>
                                          </p:val>
                                        </p:tav>
                                        <p:tav tm="68540">
                                          <p:val>
                                            <p:fltVal val="0.9987"/>
                                          </p:val>
                                        </p:tav>
                                        <p:tav tm="69660">
                                          <p:val>
                                            <p:fltVal val="0.9955"/>
                                          </p:val>
                                        </p:tav>
                                        <p:tav tm="70790">
                                          <p:val>
                                            <p:fltVal val="0.9888"/>
                                          </p:val>
                                        </p:tav>
                                        <p:tav tm="71910">
                                          <p:val>
                                            <p:fltVal val="0.9775"/>
                                          </p:val>
                                        </p:tav>
                                        <p:tav tm="73030">
                                          <p:val>
                                            <p:fltVal val="0.9605"/>
                                          </p:val>
                                        </p:tav>
                                        <p:tav tm="74160">
                                          <p:val>
                                            <p:fltVal val="0.9385"/>
                                          </p:val>
                                        </p:tav>
                                        <p:tav tm="75280">
                                          <p:val>
                                            <p:fltVal val="0.9217"/>
                                          </p:val>
                                        </p:tav>
                                        <p:tav tm="76400">
                                          <p:val>
                                            <p:fltVal val="0.9107"/>
                                          </p:val>
                                        </p:tav>
                                        <p:tav tm="77530">
                                          <p:val>
                                            <p:fltVal val="0.9042"/>
                                          </p:val>
                                        </p:tav>
                                        <p:tav tm="78650">
                                          <p:val>
                                            <p:fltVal val="0.901"/>
                                          </p:val>
                                        </p:tav>
                                        <p:tav tm="79780">
                                          <p:val>
                                            <p:fltVal val="0.9"/>
                                          </p:val>
                                        </p:tav>
                                        <p:tav tm="80900">
                                          <p:val>
                                            <p:fltVal val="0.9"/>
                                          </p:val>
                                        </p:tav>
                                        <p:tav tm="82020">
                                          <p:val>
                                            <p:fltVal val="0.901"/>
                                          </p:val>
                                        </p:tav>
                                        <p:tav tm="83150">
                                          <p:val>
                                            <p:fltVal val="0.9061"/>
                                          </p:val>
                                        </p:tav>
                                        <p:tav tm="84270">
                                          <p:val>
                                            <p:fltVal val="0.9186"/>
                                          </p:val>
                                        </p:tav>
                                        <p:tav tm="85390">
                                          <p:val>
                                            <p:fltVal val="0.942"/>
                                          </p:val>
                                        </p:tav>
                                        <p:tav tm="86520">
                                          <p:val>
                                            <p:fltVal val="0.9709"/>
                                          </p:val>
                                        </p:tav>
                                        <p:tav tm="87640">
                                          <p:val>
                                            <p:fltVal val="0.9885"/>
                                          </p:val>
                                        </p:tav>
                                        <p:tav tm="88760">
                                          <p:val>
                                            <p:fltVal val="0.997"/>
                                          </p:val>
                                        </p:tav>
                                        <p:tav tm="89890">
                                          <p:val>
                                            <p:fltVal val="0.9997"/>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13" dur="1500" fill="hold"/>
                                        <p:tgtEl>
                                          <p:spTgt spid="3"/>
                                        </p:tgtEl>
                                        <p:attrNameLst>
                                          <p:attrName>3d.object.scale.z</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childTnLst>
                                </p:cTn>
                              </p:par>
                            </p:childTnLst>
                          </p:cTn>
                        </p:par>
                        <p:par>
                          <p:cTn id="14" fill="hold">
                            <p:stCondLst>
                              <p:cond delay="3750"/>
                            </p:stCondLst>
                            <p:childTnLst>
                              <p:par>
                                <p:cTn id="15" presetID="38" presetClass="emph" presetSubtype="128" accel="20000" decel="20000" fill="hold" nodeType="afterEffect">
                                  <p:stCondLst>
                                    <p:cond delay="0"/>
                                  </p:stCondLst>
                                  <p:childTnLst>
                                    <p:anim calcmode="lin" valueType="num">
                                      <p:cBhvr additive="sum">
                                        <p:cTn id="16" dur="1500" fill="hold"/>
                                        <p:tgtEl>
                                          <p:spTgt spid="3"/>
                                        </p:tgtEl>
                                        <p:attrNameLst>
                                          <p:attrName>3d.view.rotation.y</p:attrName>
                                        </p:attrNameLst>
                                      </p:cBhvr>
                                      <p:tavLst>
                                        <p:tav tm="0">
                                          <p:val>
                                            <p:fltVal val="0"/>
                                          </p:val>
                                        </p:tav>
                                        <p:tav tm="3330">
                                          <p:val>
                                            <p:fltVal val="6.9747"/>
                                          </p:val>
                                        </p:tav>
                                        <p:tav tm="6660">
                                          <p:val>
                                            <p:fltVal val="12.1039"/>
                                          </p:val>
                                        </p:tav>
                                        <p:tav tm="9990">
                                          <p:val>
                                            <p:fltVal val="15.6713"/>
                                          </p:val>
                                        </p:tav>
                                        <p:tav tm="13320">
                                          <p:val>
                                            <p:fltVal val="17.9604"/>
                                          </p:val>
                                        </p:tav>
                                        <p:tav tm="16650">
                                          <p:val>
                                            <p:fltVal val="19.2548"/>
                                          </p:val>
                                        </p:tav>
                                        <p:tav tm="19970">
                                          <p:val>
                                            <p:fltVal val="19.8371"/>
                                          </p:val>
                                        </p:tav>
                                        <p:tav tm="23290">
                                          <p:val>
                                            <p:fltVal val="19.9936"/>
                                          </p:val>
                                        </p:tav>
                                        <p:tav tm="26620">
                                          <p:val>
                                            <p:fltVal val="19.9945"/>
                                          </p:val>
                                        </p:tav>
                                        <p:tav tm="29950">
                                          <p:val>
                                            <p:fltVal val="19.8447"/>
                                          </p:val>
                                        </p:tav>
                                        <p:tav tm="33280">
                                          <p:val>
                                            <p:fltVal val="19.2733"/>
                                          </p:val>
                                        </p:tav>
                                        <p:tav tm="36610">
                                          <p:val>
                                            <p:fltVal val="17.9968"/>
                                          </p:val>
                                        </p:tav>
                                        <p:tav tm="39940">
                                          <p:val>
                                            <p:fltVal val="15.7316"/>
                                          </p:val>
                                        </p:tav>
                                        <p:tav tm="43270">
                                          <p:val>
                                            <p:fltVal val="12.194"/>
                                          </p:val>
                                        </p:tav>
                                        <p:tav tm="46600">
                                          <p:val>
                                            <p:fltVal val="7.1005"/>
                                          </p:val>
                                        </p:tav>
                                        <p:tav tm="49930">
                                          <p:val>
                                            <p:fltVal val="0.1675"/>
                                          </p:val>
                                        </p:tav>
                                        <p:tav tm="53250">
                                          <p:val>
                                            <p:fltVal val="-6.8299"/>
                                          </p:val>
                                        </p:tav>
                                        <p:tav tm="56580">
                                          <p:val>
                                            <p:fltVal val="-12.0002"/>
                                          </p:val>
                                        </p:tav>
                                        <p:tav tm="59900">
                                          <p:val>
                                            <p:fltVal val="-15.593"/>
                                          </p:val>
                                        </p:tav>
                                        <p:tav tm="63220">
                                          <p:val>
                                            <p:fltVal val="-17.9075"/>
                                          </p:val>
                                        </p:tav>
                                        <p:tav tm="66540">
                                          <p:val>
                                            <p:fltVal val="-19.2249"/>
                                          </p:val>
                                        </p:tav>
                                        <p:tav tm="69870">
                                          <p:val>
                                            <p:fltVal val="-19.8271"/>
                                          </p:val>
                                        </p:tav>
                                        <p:tav tm="73190">
                                          <p:val>
                                            <p:fltVal val="-19.9924"/>
                                          </p:val>
                                        </p:tav>
                                        <p:tav tm="76510">
                                          <p:val>
                                            <p:fltVal val="-19.9955"/>
                                          </p:val>
                                        </p:tav>
                                        <p:tav tm="79830">
                                          <p:val>
                                            <p:fltVal val="-19.8557"/>
                                          </p:val>
                                        </p:tav>
                                        <p:tav tm="83160">
                                          <p:val>
                                            <p:fltVal val="-19.3045"/>
                                          </p:val>
                                        </p:tav>
                                        <p:tav tm="86480">
                                          <p:val>
                                            <p:fltVal val="-18.0634"/>
                                          </p:val>
                                        </p:tav>
                                        <p:tav tm="89800">
                                          <p:val>
                                            <p:fltVal val="-15.8505"/>
                                          </p:val>
                                        </p:tav>
                                        <p:tav tm="93120">
                                          <p:val>
                                            <p:fltVal val="-12.3847"/>
                                          </p:val>
                                        </p:tav>
                                        <p:tav tm="96450">
                                          <p:val>
                                            <p:fltVal val="-7.3674"/>
                                          </p:val>
                                        </p:tav>
                                        <p:tav tm="100000">
                                          <p:val>
                                            <p:fltVal val="0"/>
                                          </p:val>
                                        </p:tav>
                                      </p:tavLst>
                                    </p:anim>
                                  </p:childTnLst>
                                </p:cTn>
                              </p:par>
                            </p:childTnLst>
                          </p:cTn>
                        </p:par>
                        <p:par>
                          <p:cTn id="17" fill="hold">
                            <p:stCondLst>
                              <p:cond delay="5250"/>
                            </p:stCondLst>
                            <p:childTnLst>
                              <p:par>
                                <p:cTn id="18" presetID="2" presetClass="exit" presetSubtype="8" fill="hold" nodeType="afterEffect">
                                  <p:stCondLst>
                                    <p:cond delay="0"/>
                                  </p:stCondLst>
                                  <p:childTnLst>
                                    <p:anim calcmode="lin" valueType="num">
                                      <p:cBhvr additive="base">
                                        <p:cTn id="19" dur="2000"/>
                                        <p:tgtEl>
                                          <p:spTgt spid="3"/>
                                        </p:tgtEl>
                                        <p:attrNameLst>
                                          <p:attrName>ppt_x</p:attrName>
                                        </p:attrNameLst>
                                      </p:cBhvr>
                                      <p:tavLst>
                                        <p:tav tm="0">
                                          <p:val>
                                            <p:strVal val="ppt_x"/>
                                          </p:val>
                                        </p:tav>
                                        <p:tav tm="100000">
                                          <p:val>
                                            <p:strVal val="0-ppt_w/2"/>
                                          </p:val>
                                        </p:tav>
                                      </p:tavLst>
                                    </p:anim>
                                    <p:anim calcmode="lin" valueType="num">
                                      <p:cBhvr additive="base">
                                        <p:cTn id="20" dur="2000"/>
                                        <p:tgtEl>
                                          <p:spTgt spid="3"/>
                                        </p:tgtEl>
                                        <p:attrNameLst>
                                          <p:attrName>ppt_y</p:attrName>
                                        </p:attrNameLst>
                                      </p:cBhvr>
                                      <p:tavLst>
                                        <p:tav tm="0">
                                          <p:val>
                                            <p:strVal val="ppt_y"/>
                                          </p:val>
                                        </p:tav>
                                        <p:tav tm="100000">
                                          <p:val>
                                            <p:strVal val="ppt_y"/>
                                          </p:val>
                                        </p:tav>
                                      </p:tavLst>
                                    </p:anim>
                                    <p:set>
                                      <p:cBhvr>
                                        <p:cTn id="21"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964ACDC1-A722-DF4C-8851-62A26AF6899B}"/>
            </a:ext>
          </a:extLst>
        </p:cNvPr>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2" name="3D Model 1" descr="Question Mark">
                <a:extLst>
                  <a:ext uri="{FF2B5EF4-FFF2-40B4-BE49-F238E27FC236}">
                    <a16:creationId xmlns:a16="http://schemas.microsoft.com/office/drawing/2014/main" id="{60E7B252-D132-A3C1-2433-7DD1A6C2E64E}"/>
                  </a:ext>
                </a:extLst>
              </p:cNvPr>
              <p:cNvGraphicFramePr>
                <a:graphicFrameLocks noChangeAspect="1"/>
              </p:cNvGraphicFramePr>
              <p:nvPr>
                <p:extLst>
                  <p:ext uri="{D42A27DB-BD31-4B8C-83A1-F6EECF244321}">
                    <p14:modId xmlns:p14="http://schemas.microsoft.com/office/powerpoint/2010/main" val="1651590233"/>
                  </p:ext>
                </p:extLst>
              </p:nvPr>
            </p:nvGraphicFramePr>
            <p:xfrm>
              <a:off x="12751908" y="1593413"/>
              <a:ext cx="2988351" cy="4387552"/>
            </p:xfrm>
            <a:graphic>
              <a:graphicData uri="http://schemas.microsoft.com/office/drawing/2017/model3d">
                <am3d:model3d r:embed="rId3">
                  <am3d:spPr>
                    <a:xfrm>
                      <a:off x="0" y="0"/>
                      <a:ext cx="2988351" cy="4387552"/>
                    </a:xfrm>
                    <a:prstGeom prst="rect">
                      <a:avLst/>
                    </a:prstGeom>
                  </am3d:spPr>
                  <am3d:camera>
                    <am3d:pos x="0" y="0" z="58615274"/>
                    <am3d:up dx="0" dy="36000000" dz="0"/>
                    <am3d:lookAt x="0" y="0" z="0"/>
                    <am3d:perspective fov="2700000"/>
                  </am3d:camera>
                  <am3d:trans>
                    <am3d:meterPerModelUnit n="10675758" d="1000000"/>
                    <am3d:preTrans dx="-721111" dy="-18000000" dz="8896"/>
                    <am3d:scale>
                      <am3d:sx n="1000000" d="1000000"/>
                      <am3d:sy n="1000000" d="1000000"/>
                      <am3d:sz n="1000000" d="1000000"/>
                    </am3d:scale>
                    <am3d:rot/>
                    <am3d:postTrans dx="0" dy="0" dz="0"/>
                  </am3d:trans>
                  <am3d:raster rName="Office3DRenderer" rVer="16.0.8326">
                    <am3d:blip r:embed="rId4"/>
                  </am3d:raster>
                  <am3d:objViewport viewportSz="537580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D Model 1" descr="Question Mark">
                <a:extLst>
                  <a:ext uri="{FF2B5EF4-FFF2-40B4-BE49-F238E27FC236}">
                    <a16:creationId xmlns:a16="http://schemas.microsoft.com/office/drawing/2014/main" id="{60E7B252-D132-A3C1-2433-7DD1A6C2E64E}"/>
                  </a:ext>
                </a:extLst>
              </p:cNvPr>
              <p:cNvPicPr>
                <a:picLocks noGrp="1" noRot="1" noChangeAspect="1" noMove="1" noResize="1" noEditPoints="1" noAdjustHandles="1" noChangeArrowheads="1" noChangeShapeType="1" noCrop="1"/>
              </p:cNvPicPr>
              <p:nvPr/>
            </p:nvPicPr>
            <p:blipFill>
              <a:blip r:embed="rId4"/>
              <a:stretch>
                <a:fillRect/>
              </a:stretch>
            </p:blipFill>
            <p:spPr>
              <a:xfrm>
                <a:off x="12751908" y="1593413"/>
                <a:ext cx="2988351" cy="4387552"/>
              </a:xfrm>
              <a:prstGeom prst="rect">
                <a:avLst/>
              </a:prstGeom>
            </p:spPr>
          </p:pic>
        </mc:Fallback>
      </mc:AlternateContent>
    </p:spTree>
    <p:extLst>
      <p:ext uri="{BB962C8B-B14F-4D97-AF65-F5344CB8AC3E}">
        <p14:creationId xmlns:p14="http://schemas.microsoft.com/office/powerpoint/2010/main" val="27753472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250"/>
                                  </p:stCondLst>
                                  <p:childTnLst>
                                    <p:animMotion origin="layout" path="M -0.06849 7.40741E-7 L -0.66849 7.40741E-7 " pathEditMode="relative" rAng="0" ptsTypes="AA">
                                      <p:cBhvr>
                                        <p:cTn id="6" dur="2000" fill="hold"/>
                                        <p:tgtEl>
                                          <p:spTgt spid="2"/>
                                        </p:tgtEl>
                                        <p:attrNameLst>
                                          <p:attrName>ppt_x</p:attrName>
                                          <p:attrName>ppt_y</p:attrName>
                                        </p:attrNameLst>
                                      </p:cBhvr>
                                      <p:rCtr x="-30000" y="0"/>
                                    </p:animMotion>
                                  </p:childTnLst>
                                </p:cTn>
                              </p:par>
                            </p:childTnLst>
                          </p:cTn>
                        </p:par>
                        <p:par>
                          <p:cTn id="7" fill="hold">
                            <p:stCondLst>
                              <p:cond delay="2250"/>
                            </p:stCondLst>
                            <p:childTnLst>
                              <p:par>
                                <p:cTn id="8" presetID="39" presetClass="emph" presetSubtype="2" fill="hold" nodeType="afterEffect">
                                  <p:stCondLst>
                                    <p:cond delay="0"/>
                                  </p:stCondLst>
                                  <p:childTnLst>
                                    <p:anim calcmode="lin" valueType="num">
                                      <p:cBhvr additive="sum">
                                        <p:cTn id="9" dur="2000" fill="hold"/>
                                        <p:tgtEl>
                                          <p:spTgt spid="2"/>
                                        </p:tgtEl>
                                        <p:attrNameLst>
                                          <p:attrName>3d.object.rotation.y</p:attrName>
                                        </p:attrNameLst>
                                      </p:cBhvr>
                                      <p:tavLst>
                                        <p:tav tm="0">
                                          <p:val>
                                            <p:fltVal val="0"/>
                                          </p:val>
                                        </p:tav>
                                        <p:tav tm="1120">
                                          <p:val>
                                            <p:fltVal val="-0.0012"/>
                                          </p:val>
                                        </p:tav>
                                        <p:tav tm="2250">
                                          <p:val>
                                            <p:fltVal val="-0.0098"/>
                                          </p:val>
                                        </p:tav>
                                        <p:tav tm="3370">
                                          <p:val>
                                            <p:fltVal val="-0.033"/>
                                          </p:val>
                                        </p:tav>
                                        <p:tav tm="4490">
                                          <p:val>
                                            <p:fltVal val="-0.0789"/>
                                          </p:val>
                                        </p:tav>
                                        <p:tav tm="5620">
                                          <p:val>
                                            <p:fltVal val="-0.1548"/>
                                          </p:val>
                                        </p:tav>
                                        <p:tav tm="6740">
                                          <p:val>
                                            <p:fltVal val="-0.267"/>
                                          </p:val>
                                        </p:tav>
                                        <p:tav tm="7870">
                                          <p:val>
                                            <p:fltVal val="-0.4235"/>
                                          </p:val>
                                        </p:tav>
                                        <p:tav tm="8990">
                                          <p:val>
                                            <p:fltVal val="-0.6337"/>
                                          </p:val>
                                        </p:tav>
                                        <p:tav tm="10110">
                                          <p:val>
                                            <p:fltVal val="-0.9013"/>
                                          </p:val>
                                        </p:tav>
                                        <p:tav tm="11240">
                                          <p:val>
                                            <p:fltVal val="-1.2353"/>
                                          </p:val>
                                        </p:tav>
                                        <p:tav tm="12360">
                                          <p:val>
                                            <p:fltVal val="-1.647"/>
                                          </p:val>
                                        </p:tav>
                                        <p:tav tm="13480">
                                          <p:val>
                                            <p:fltVal val="-2.0869"/>
                                          </p:val>
                                        </p:tav>
                                        <p:tav tm="14610">
                                          <p:val>
                                            <p:fltVal val="-2.4538"/>
                                          </p:val>
                                        </p:tav>
                                        <p:tav tm="15730">
                                          <p:val>
                                            <p:fltVal val="-2.7534"/>
                                          </p:val>
                                        </p:tav>
                                        <p:tav tm="16850">
                                          <p:val>
                                            <p:fltVal val="-2.9876"/>
                                          </p:val>
                                        </p:tav>
                                        <p:tav tm="17980">
                                          <p:val>
                                            <p:fltVal val="-3.1669"/>
                                          </p:val>
                                        </p:tav>
                                        <p:tav tm="19100">
                                          <p:val>
                                            <p:fltVal val="-3.2996"/>
                                          </p:val>
                                        </p:tav>
                                        <p:tav tm="20220">
                                          <p:val>
                                            <p:fltVal val="-3.3906"/>
                                          </p:val>
                                        </p:tav>
                                        <p:tav tm="21350">
                                          <p:val>
                                            <p:fltVal val="-3.4488"/>
                                          </p:val>
                                        </p:tav>
                                        <p:tav tm="22470">
                                          <p:val>
                                            <p:fltVal val="-3.4815"/>
                                          </p:val>
                                        </p:tav>
                                        <p:tav tm="23600">
                                          <p:val>
                                            <p:fltVal val="-3.4961"/>
                                          </p:val>
                                        </p:tav>
                                        <p:tav tm="24720">
                                          <p:val>
                                            <p:fltVal val="-3.4998"/>
                                          </p:val>
                                        </p:tav>
                                        <p:tav tm="25840">
                                          <p:val>
                                            <p:fltVal val="-3.0301"/>
                                          </p:val>
                                        </p:tav>
                                        <p:tav tm="26970">
                                          <p:val>
                                            <p:fltVal val="-0.9661"/>
                                          </p:val>
                                        </p:tav>
                                        <p:tav tm="28090">
                                          <p:val>
                                            <p:fltVal val="2.1525"/>
                                          </p:val>
                                        </p:tav>
                                        <p:tav tm="29210">
                                          <p:val>
                                            <p:fltVal val="6.1215"/>
                                          </p:val>
                                        </p:tav>
                                        <p:tav tm="30340">
                                          <p:val>
                                            <p:fltVal val="10.8322"/>
                                          </p:val>
                                        </p:tav>
                                        <p:tav tm="31460">
                                          <p:val>
                                            <p:fltVal val="16.2132"/>
                                          </p:val>
                                        </p:tav>
                                        <p:tav tm="32580">
                                          <p:val>
                                            <p:fltVal val="22.2128"/>
                                          </p:val>
                                        </p:tav>
                                        <p:tav tm="33710">
                                          <p:val>
                                            <p:fltVal val="28.7297"/>
                                          </p:val>
                                        </p:tav>
                                        <p:tav tm="34830">
                                          <p:val>
                                            <p:fltVal val="35.8493"/>
                                          </p:val>
                                        </p:tav>
                                        <p:tav tm="35960">
                                          <p:val>
                                            <p:fltVal val="43.4888"/>
                                          </p:val>
                                        </p:tav>
                                        <p:tav tm="37080">
                                          <p:val>
                                            <p:fltVal val="51.6257"/>
                                          </p:val>
                                        </p:tav>
                                        <p:tav tm="38200">
                                          <p:val>
                                            <p:fltVal val="60.2402"/>
                                          </p:val>
                                        </p:tav>
                                        <p:tav tm="39330">
                                          <p:val>
                                            <p:fltVal val="69.3155"/>
                                          </p:val>
                                        </p:tav>
                                        <p:tav tm="40450">
                                          <p:val>
                                            <p:fltVal val="78.8364"/>
                                          </p:val>
                                        </p:tav>
                                        <p:tav tm="41570">
                                          <p:val>
                                            <p:fltVal val="88.6987"/>
                                          </p:val>
                                        </p:tav>
                                        <p:tav tm="42700">
                                          <p:val>
                                            <p:fltVal val="99.0679"/>
                                          </p:val>
                                        </p:tav>
                                        <p:tav tm="43820">
                                          <p:val>
                                            <p:fltVal val="109.8461"/>
                                          </p:val>
                                        </p:tav>
                                        <p:tav tm="44940">
                                          <p:val>
                                            <p:fltVal val="121.0232"/>
                                          </p:val>
                                        </p:tav>
                                        <p:tav tm="46070">
                                          <p:val>
                                            <p:fltVal val="132.5899"/>
                                          </p:val>
                                        </p:tav>
                                        <p:tav tm="47190">
                                          <p:val>
                                            <p:fltVal val="144.5376"/>
                                          </p:val>
                                        </p:tav>
                                        <p:tav tm="48310">
                                          <p:val>
                                            <p:fltVal val="156.85851"/>
                                          </p:val>
                                        </p:tav>
                                        <p:tav tm="49440">
                                          <p:val>
                                            <p:fltVal val="169.43021"/>
                                          </p:val>
                                        </p:tav>
                                        <p:tav tm="50560">
                                          <p:val>
                                            <p:fltVal val="182.34309"/>
                                          </p:val>
                                        </p:tav>
                                        <p:tav tm="51690">
                                          <p:val>
                                            <p:fltVal val="195.1411"/>
                                          </p:val>
                                        </p:tav>
                                        <p:tav tm="52810">
                                          <p:val>
                                            <p:fltVal val="207.6945"/>
                                          </p:val>
                                        </p:tav>
                                        <p:tav tm="53930">
                                          <p:val>
                                            <p:fltVal val="219.77251"/>
                                          </p:val>
                                        </p:tav>
                                        <p:tav tm="55060">
                                          <p:val>
                                            <p:fltVal val="231.4814"/>
                                          </p:val>
                                        </p:tav>
                                        <p:tav tm="56180">
                                          <p:val>
                                            <p:fltVal val="242.91341"/>
                                          </p:val>
                                        </p:tav>
                                        <p:tav tm="57300">
                                          <p:val>
                                            <p:fltVal val="253.8558"/>
                                          </p:val>
                                        </p:tav>
                                        <p:tav tm="58430">
                                          <p:val>
                                            <p:fltVal val="264.40329"/>
                                          </p:val>
                                        </p:tav>
                                        <p:tav tm="59550">
                                          <p:val>
                                            <p:fltVal val="274.63501"/>
                                          </p:val>
                                        </p:tav>
                                        <p:tav tm="60670">
                                          <p:val>
                                            <p:fltVal val="284.35721"/>
                                          </p:val>
                                        </p:tav>
                                        <p:tav tm="61800">
                                          <p:val>
                                            <p:fltVal val="293.6507"/>
                                          </p:val>
                                        </p:tav>
                                        <p:tav tm="62920">
                                          <p:val>
                                            <p:fltVal val="302.57959"/>
                                          </p:val>
                                        </p:tav>
                                        <p:tav tm="64040">
                                          <p:val>
                                            <p:fltVal val="310.96921"/>
                                          </p:val>
                                        </p:tav>
                                        <p:tav tm="65170">
                                          <p:val>
                                            <p:fltVal val="318.88379"/>
                                          </p:val>
                                        </p:tav>
                                        <p:tav tm="66290">
                                          <p:val>
                                            <p:fltVal val="326.36801"/>
                                          </p:val>
                                        </p:tav>
                                        <p:tav tm="67420">
                                          <p:val>
                                            <p:fltVal val="333.26511"/>
                                          </p:val>
                                        </p:tav>
                                        <p:tav tm="68540">
                                          <p:val>
                                            <p:fltVal val="339.6712"/>
                                          </p:val>
                                        </p:tav>
                                        <p:tav tm="69660">
                                          <p:val>
                                            <p:fltVal val="345.43851"/>
                                          </p:val>
                                        </p:tav>
                                        <p:tav tm="70790">
                                          <p:val>
                                            <p:fltVal val="350.58469"/>
                                          </p:val>
                                        </p:tav>
                                        <p:tav tm="71910">
                                          <p:val>
                                            <p:fltVal val="355.09189"/>
                                          </p:val>
                                        </p:tav>
                                        <p:tav tm="73030">
                                          <p:val>
                                            <p:fltVal val="358.80179"/>
                                          </p:val>
                                        </p:tav>
                                        <p:tav tm="74160">
                                          <p:val>
                                            <p:fltVal val="361.63531"/>
                                          </p:val>
                                        </p:tav>
                                        <p:tav tm="75280">
                                          <p:val>
                                            <p:fltVal val="363.345"/>
                                          </p:val>
                                        </p:tav>
                                        <p:tav tm="76400">
                                          <p:val>
                                            <p:fltVal val="363.4978"/>
                                          </p:val>
                                        </p:tav>
                                        <p:tav tm="77530">
                                          <p:val>
                                            <p:fltVal val="363.47061"/>
                                          </p:val>
                                        </p:tav>
                                        <p:tav tm="78650">
                                          <p:val>
                                            <p:fltVal val="363.38339"/>
                                          </p:val>
                                        </p:tav>
                                        <p:tav tm="79780">
                                          <p:val>
                                            <p:fltVal val="363.20349"/>
                                          </p:val>
                                        </p:tav>
                                        <p:tav tm="80900">
                                          <p:val>
                                            <p:fltVal val="362.8963"/>
                                          </p:val>
                                        </p:tav>
                                        <p:tav tm="82020">
                                          <p:val>
                                            <p:fltVal val="362.4227"/>
                                          </p:val>
                                        </p:tav>
                                        <p:tav tm="83150">
                                          <p:val>
                                            <p:fltVal val="361.7569"/>
                                          </p:val>
                                        </p:tav>
                                        <p:tav tm="84270">
                                          <p:val>
                                            <p:fltVal val="361.0874"/>
                                          </p:val>
                                        </p:tav>
                                        <p:tav tm="85390">
                                          <p:val>
                                            <p:fltVal val="360.6105"/>
                                          </p:val>
                                        </p:tav>
                                        <p:tav tm="86520">
                                          <p:val>
                                            <p:fltVal val="360.30069"/>
                                          </p:val>
                                        </p:tav>
                                        <p:tav tm="87640">
                                          <p:val>
                                            <p:fltVal val="360.1188"/>
                                          </p:val>
                                        </p:tav>
                                        <p:tav tm="88760">
                                          <p:val>
                                            <p:fltVal val="360.03021"/>
                                          </p:val>
                                        </p:tav>
                                        <p:tav tm="89890">
                                          <p:val>
                                            <p:fltVal val="360.00229"/>
                                          </p:val>
                                        </p:tav>
                                        <p:tav tm="91010">
                                          <p:val>
                                            <p:fltVal val="360"/>
                                          </p:val>
                                        </p:tav>
                                        <p:tav tm="92130">
                                          <p:val>
                                            <p:fltVal val="360"/>
                                          </p:val>
                                        </p:tav>
                                        <p:tav tm="93260">
                                          <p:val>
                                            <p:fltVal val="360"/>
                                          </p:val>
                                        </p:tav>
                                        <p:tav tm="94380">
                                          <p:val>
                                            <p:fltVal val="360"/>
                                          </p:val>
                                        </p:tav>
                                        <p:tav tm="95510">
                                          <p:val>
                                            <p:fltVal val="360"/>
                                          </p:val>
                                        </p:tav>
                                        <p:tav tm="96630">
                                          <p:val>
                                            <p:fltVal val="360"/>
                                          </p:val>
                                        </p:tav>
                                        <p:tav tm="97750">
                                          <p:val>
                                            <p:fltVal val="360"/>
                                          </p:val>
                                        </p:tav>
                                        <p:tav tm="98880">
                                          <p:val>
                                            <p:fltVal val="360"/>
                                          </p:val>
                                        </p:tav>
                                        <p:tav tm="100000">
                                          <p:val>
                                            <p:fltVal val="360"/>
                                          </p:val>
                                        </p:tav>
                                      </p:tavLst>
                                    </p:anim>
                                    <p:anim calcmode="lin" valueType="num">
                                      <p:cBhvr additive="sum">
                                        <p:cTn id="10" dur="2000" fill="hold"/>
                                        <p:tgtEl>
                                          <p:spTgt spid="2"/>
                                        </p:tgtEl>
                                        <p:attrNameLst>
                                          <p:attrName>3d.object.translation.y</p:attrName>
                                        </p:attrNameLst>
                                      </p:cBhvr>
                                      <p:tavLst>
                                        <p:tav tm="0">
                                          <p:val>
                                            <p:fltVal val="0"/>
                                          </p:val>
                                        </p:tav>
                                        <p:tav tm="1120">
                                          <p:val>
                                            <p:fltVal val="0"/>
                                          </p:val>
                                        </p:tav>
                                        <p:tav tm="2250">
                                          <p:val>
                                            <p:fltVal val="-10E-5"/>
                                          </p:val>
                                        </p:tav>
                                        <p:tav tm="3370">
                                          <p:val>
                                            <p:fltVal val="-0.0004"/>
                                          </p:val>
                                        </p:tav>
                                        <p:tav tm="4490">
                                          <p:val>
                                            <p:fltVal val="-0.0011"/>
                                          </p:val>
                                        </p:tav>
                                        <p:tav tm="5620">
                                          <p:val>
                                            <p:fltVal val="-0.0021"/>
                                          </p:val>
                                        </p:tav>
                                        <p:tav tm="6740">
                                          <p:val>
                                            <p:fltVal val="-0.0037"/>
                                          </p:val>
                                        </p:tav>
                                        <p:tav tm="7870">
                                          <p:val>
                                            <p:fltVal val="-0.0059"/>
                                          </p:val>
                                        </p:tav>
                                        <p:tav tm="8990">
                                          <p:val>
                                            <p:fltVal val="-0.0088"/>
                                          </p:val>
                                        </p:tav>
                                        <p:tav tm="10110">
                                          <p:val>
                                            <p:fltVal val="-0.0125"/>
                                          </p:val>
                                        </p:tav>
                                        <p:tav tm="11240">
                                          <p:val>
                                            <p:fltVal val="-0.0162"/>
                                          </p:val>
                                        </p:tav>
                                        <p:tav tm="12360">
                                          <p:val>
                                            <p:fltVal val="-0.0191"/>
                                          </p:val>
                                        </p:tav>
                                        <p:tav tm="13480">
                                          <p:val>
                                            <p:fltVal val="-0.0213"/>
                                          </p:val>
                                        </p:tav>
                                        <p:tav tm="14610">
                                          <p:val>
                                            <p:fltVal val="-0.0228"/>
                                          </p:val>
                                        </p:tav>
                                        <p:tav tm="15730">
                                          <p:val>
                                            <p:fltVal val="-0.0239"/>
                                          </p:val>
                                        </p:tav>
                                        <p:tav tm="16850">
                                          <p:val>
                                            <p:fltVal val="-0.0245"/>
                                          </p:val>
                                        </p:tav>
                                        <p:tav tm="17980">
                                          <p:val>
                                            <p:fltVal val="-0.0248"/>
                                          </p:val>
                                        </p:tav>
                                        <p:tav tm="19100">
                                          <p:val>
                                            <p:fltVal val="-0.0249"/>
                                          </p:val>
                                        </p:tav>
                                        <p:tav tm="20220">
                                          <p:val>
                                            <p:fltVal val="-0.0249"/>
                                          </p:val>
                                        </p:tav>
                                        <p:tav tm="21350">
                                          <p:val>
                                            <p:fltVal val="-0.0248"/>
                                          </p:val>
                                        </p:tav>
                                        <p:tav tm="22470">
                                          <p:val>
                                            <p:fltVal val="-0.0241"/>
                                          </p:val>
                                        </p:tav>
                                        <p:tav tm="23600">
                                          <p:val>
                                            <p:fltVal val="-0.022"/>
                                          </p:val>
                                        </p:tav>
                                        <p:tav tm="24720">
                                          <p:val>
                                            <p:fltVal val="-0.0179"/>
                                          </p:val>
                                        </p:tav>
                                        <p:tav tm="25840">
                                          <p:val>
                                            <p:fltVal val="-0.0113"/>
                                          </p:val>
                                        </p:tav>
                                        <p:tav tm="26970">
                                          <p:val>
                                            <p:fltVal val="-0.0013"/>
                                          </p:val>
                                        </p:tav>
                                        <p:tav tm="28090">
                                          <p:val>
                                            <p:fltVal val="0.0124"/>
                                          </p:val>
                                        </p:tav>
                                        <p:tav tm="29210">
                                          <p:val>
                                            <p:fltVal val="0.0309"/>
                                          </p:val>
                                        </p:tav>
                                        <p:tav tm="30340">
                                          <p:val>
                                            <p:fltVal val="0.0546"/>
                                          </p:val>
                                        </p:tav>
                                        <p:tav tm="31460">
                                          <p:val>
                                            <p:fltVal val="0.0842"/>
                                          </p:val>
                                        </p:tav>
                                        <p:tav tm="32580">
                                          <p:val>
                                            <p:fltVal val="0.1204"/>
                                          </p:val>
                                        </p:tav>
                                        <p:tav tm="33710">
                                          <p:val>
                                            <p:fltVal val="0.1634"/>
                                          </p:val>
                                        </p:tav>
                                        <p:tav tm="34830">
                                          <p:val>
                                            <p:fltVal val="0.2145"/>
                                          </p:val>
                                        </p:tav>
                                        <p:tav tm="35960">
                                          <p:val>
                                            <p:fltVal val="0.2711"/>
                                          </p:val>
                                        </p:tav>
                                        <p:tav tm="37080">
                                          <p:val>
                                            <p:fltVal val="0.3207"/>
                                          </p:val>
                                        </p:tav>
                                        <p:tav tm="38200">
                                          <p:val>
                                            <p:fltVal val="0.3625"/>
                                          </p:val>
                                        </p:tav>
                                        <p:tav tm="39330">
                                          <p:val>
                                            <p:fltVal val="0.3973"/>
                                          </p:val>
                                        </p:tav>
                                        <p:tav tm="40450">
                                          <p:val>
                                            <p:fltVal val="0.4256"/>
                                          </p:val>
                                        </p:tav>
                                        <p:tav tm="41570">
                                          <p:val>
                                            <p:fltVal val="0.448"/>
                                          </p:val>
                                        </p:tav>
                                        <p:tav tm="42700">
                                          <p:val>
                                            <p:fltVal val="0.4655"/>
                                          </p:val>
                                        </p:tav>
                                        <p:tav tm="43820">
                                          <p:val>
                                            <p:fltVal val="0.4786"/>
                                          </p:val>
                                        </p:tav>
                                        <p:tav tm="44940">
                                          <p:val>
                                            <p:fltVal val="0.4878"/>
                                          </p:val>
                                        </p:tav>
                                        <p:tav tm="46070">
                                          <p:val>
                                            <p:fltVal val="0.4939"/>
                                          </p:val>
                                        </p:tav>
                                        <p:tav tm="47190">
                                          <p:val>
                                            <p:fltVal val="0.4975"/>
                                          </p:val>
                                        </p:tav>
                                        <p:tav tm="48310">
                                          <p:val>
                                            <p:fltVal val="0.4993"/>
                                          </p:val>
                                        </p:tav>
                                        <p:tav tm="49440">
                                          <p:val>
                                            <p:fltVal val="0.4999"/>
                                          </p:val>
                                        </p:tav>
                                        <p:tav tm="50560">
                                          <p:val>
                                            <p:fltVal val="0.4999"/>
                                          </p:val>
                                        </p:tav>
                                        <p:tav tm="51690">
                                          <p:val>
                                            <p:fltVal val="0.4998"/>
                                          </p:val>
                                        </p:tav>
                                        <p:tav tm="52810">
                                          <p:val>
                                            <p:fltVal val="0.4988"/>
                                          </p:val>
                                        </p:tav>
                                        <p:tav tm="53930">
                                          <p:val>
                                            <p:fltVal val="0.4965"/>
                                          </p:val>
                                        </p:tav>
                                        <p:tav tm="55060">
                                          <p:val>
                                            <p:fltVal val="0.4921"/>
                                          </p:val>
                                        </p:tav>
                                        <p:tav tm="56180">
                                          <p:val>
                                            <p:fltVal val="0.485"/>
                                          </p:val>
                                        </p:tav>
                                        <p:tav tm="57300">
                                          <p:val>
                                            <p:fltVal val="0.4746"/>
                                          </p:val>
                                        </p:tav>
                                        <p:tav tm="58430">
                                          <p:val>
                                            <p:fltVal val="0.4603"/>
                                          </p:val>
                                        </p:tav>
                                        <p:tav tm="59550">
                                          <p:val>
                                            <p:fltVal val="0.4411"/>
                                          </p:val>
                                        </p:tav>
                                        <p:tav tm="60670">
                                          <p:val>
                                            <p:fltVal val="0.4169"/>
                                          </p:val>
                                        </p:tav>
                                        <p:tav tm="61800">
                                          <p:val>
                                            <p:fltVal val="0.3868"/>
                                          </p:val>
                                        </p:tav>
                                        <p:tav tm="62920">
                                          <p:val>
                                            <p:fltVal val="0.3499"/>
                                          </p:val>
                                        </p:tav>
                                        <p:tav tm="64040">
                                          <p:val>
                                            <p:fltVal val="0.306"/>
                                          </p:val>
                                        </p:tav>
                                        <p:tav tm="65170">
                                          <p:val>
                                            <p:fltVal val="0.2544"/>
                                          </p:val>
                                        </p:tav>
                                        <p:tav tm="66290">
                                          <p:val>
                                            <p:fltVal val="0.1981"/>
                                          </p:val>
                                        </p:tav>
                                        <p:tav tm="67420">
                                          <p:val>
                                            <p:fltVal val="0.1498"/>
                                          </p:val>
                                        </p:tav>
                                        <p:tav tm="68540">
                                          <p:val>
                                            <p:fltVal val="0.1087"/>
                                          </p:val>
                                        </p:tav>
                                        <p:tav tm="69660">
                                          <p:val>
                                            <p:fltVal val="0.0748"/>
                                          </p:val>
                                        </p:tav>
                                        <p:tav tm="70790">
                                          <p:val>
                                            <p:fltVal val="0.0473"/>
                                          </p:val>
                                        </p:tav>
                                        <p:tav tm="71910">
                                          <p:val>
                                            <p:fltVal val="0.0251"/>
                                          </p:val>
                                        </p:tav>
                                        <p:tav tm="73030">
                                          <p:val>
                                            <p:fltVal val="0.0082"/>
                                          </p:val>
                                        </p:tav>
                                        <p:tav tm="74160">
                                          <p:val>
                                            <p:fltVal val="-0.0044"/>
                                          </p:val>
                                        </p:tav>
                                        <p:tav tm="75280">
                                          <p:val>
                                            <p:fltVal val="-0.0134"/>
                                          </p:val>
                                        </p:tav>
                                        <p:tav tm="76400">
                                          <p:val>
                                            <p:fltVal val="-0.0192"/>
                                          </p:val>
                                        </p:tav>
                                        <p:tav tm="77530">
                                          <p:val>
                                            <p:fltVal val="-0.0227"/>
                                          </p:val>
                                        </p:tav>
                                        <p:tav tm="78650">
                                          <p:val>
                                            <p:fltVal val="-0.0244"/>
                                          </p:val>
                                        </p:tav>
                                        <p:tav tm="79780">
                                          <p:val>
                                            <p:fltVal val="-0.0249"/>
                                          </p:val>
                                        </p:tav>
                                        <p:tav tm="80900">
                                          <p:val>
                                            <p:fltVal val="-0.0249"/>
                                          </p:val>
                                        </p:tav>
                                        <p:tav tm="82020">
                                          <p:val>
                                            <p:fltVal val="-0.0244"/>
                                          </p:val>
                                        </p:tav>
                                        <p:tav tm="83150">
                                          <p:val>
                                            <p:fltVal val="-0.0219"/>
                                          </p:val>
                                        </p:tav>
                                        <p:tav tm="84270">
                                          <p:val>
                                            <p:fltVal val="-0.0156"/>
                                          </p:val>
                                        </p:tav>
                                        <p:tav tm="85390">
                                          <p:val>
                                            <p:fltVal val="-0.0039"/>
                                          </p:val>
                                        </p:tav>
                                        <p:tav tm="86520">
                                          <p:val>
                                            <p:fltVal val="0.0104"/>
                                          </p:val>
                                        </p:tav>
                                        <p:tav tm="87640">
                                          <p:val>
                                            <p:fltVal val="0.0192"/>
                                          </p:val>
                                        </p:tav>
                                        <p:tav tm="88760">
                                          <p:val>
                                            <p:fltVal val="0.0235"/>
                                          </p:val>
                                        </p:tav>
                                        <p:tav tm="89890">
                                          <p:val>
                                            <p:fltVal val="0.0248"/>
                                          </p:val>
                                        </p:tav>
                                        <p:tav tm="91010">
                                          <p:val>
                                            <p:fltVal val="0.0249"/>
                                          </p:val>
                                        </p:tav>
                                        <p:tav tm="92130">
                                          <p:val>
                                            <p:fltVal val="0.0247"/>
                                          </p:val>
                                        </p:tav>
                                        <p:tav tm="93260">
                                          <p:val>
                                            <p:fltVal val="0.0234"/>
                                          </p:val>
                                        </p:tav>
                                        <p:tav tm="94380">
                                          <p:val>
                                            <p:fltVal val="0.0202"/>
                                          </p:val>
                                        </p:tav>
                                        <p:tav tm="95510">
                                          <p:val>
                                            <p:fltVal val="0.0143"/>
                                          </p:val>
                                        </p:tav>
                                        <p:tav tm="96630">
                                          <p:val>
                                            <p:fltVal val="0.0071"/>
                                          </p:val>
                                        </p:tav>
                                        <p:tav tm="97750">
                                          <p:val>
                                            <p:fltVal val="0.0027"/>
                                          </p:val>
                                        </p:tav>
                                        <p:tav tm="98880">
                                          <p:val>
                                            <p:fltVal val="0.0007"/>
                                          </p:val>
                                        </p:tav>
                                        <p:tav tm="100000">
                                          <p:val>
                                            <p:fltVal val="0"/>
                                          </p:val>
                                        </p:tav>
                                      </p:tavLst>
                                    </p:anim>
                                    <p:anim calcmode="lin" valueType="num">
                                      <p:cBhvr additive="mult">
                                        <p:cTn id="11" dur="2000" fill="hold"/>
                                        <p:tgtEl>
                                          <p:spTgt spid="2"/>
                                        </p:tgtEl>
                                        <p:attrNameLst>
                                          <p:attrName>3d.object.scale.x</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12" dur="2000" fill="hold"/>
                                        <p:tgtEl>
                                          <p:spTgt spid="2"/>
                                        </p:tgtEl>
                                        <p:attrNameLst>
                                          <p:attrName>3d.object.scale.y</p:attrName>
                                        </p:attrNameLst>
                                      </p:cBhvr>
                                      <p:tavLst>
                                        <p:tav tm="0">
                                          <p:val>
                                            <p:fltVal val="1"/>
                                          </p:val>
                                        </p:tav>
                                        <p:tav tm="1120">
                                          <p:val>
                                            <p:fltVal val="0.9999"/>
                                          </p:val>
                                        </p:tav>
                                        <p:tav tm="2250">
                                          <p:val>
                                            <p:fltVal val="0.9994"/>
                                          </p:val>
                                        </p:tav>
                                        <p:tav tm="3370">
                                          <p:val>
                                            <p:fltVal val="0.9981"/>
                                          </p:val>
                                        </p:tav>
                                        <p:tav tm="4490">
                                          <p:val>
                                            <p:fltVal val="0.9955"/>
                                          </p:val>
                                        </p:tav>
                                        <p:tav tm="5620">
                                          <p:val>
                                            <p:fltVal val="0.9913"/>
                                          </p:val>
                                        </p:tav>
                                        <p:tav tm="6740">
                                          <p:val>
                                            <p:fltVal val="0.985"/>
                                          </p:val>
                                        </p:tav>
                                        <p:tav tm="7870">
                                          <p:val>
                                            <p:fltVal val="0.9763"/>
                                          </p:val>
                                        </p:tav>
                                        <p:tav tm="8990">
                                          <p:val>
                                            <p:fltVal val="0.9646"/>
                                          </p:val>
                                        </p:tav>
                                        <p:tav tm="10110">
                                          <p:val>
                                            <p:fltVal val="0.9497"/>
                                          </p:val>
                                        </p:tav>
                                        <p:tav tm="11240">
                                          <p:val>
                                            <p:fltVal val="0.9348"/>
                                          </p:val>
                                        </p:tav>
                                        <p:tav tm="12360">
                                          <p:val>
                                            <p:fltVal val="0.9232"/>
                                          </p:val>
                                        </p:tav>
                                        <p:tav tm="13480">
                                          <p:val>
                                            <p:fltVal val="0.9146"/>
                                          </p:val>
                                        </p:tav>
                                        <p:tav tm="14610">
                                          <p:val>
                                            <p:fltVal val="0.9084"/>
                                          </p:val>
                                        </p:tav>
                                        <p:tav tm="15730">
                                          <p:val>
                                            <p:fltVal val="0.9042"/>
                                          </p:val>
                                        </p:tav>
                                        <p:tav tm="16850">
                                          <p:val>
                                            <p:fltVal val="0.9017"/>
                                          </p:val>
                                        </p:tav>
                                        <p:tav tm="17980">
                                          <p:val>
                                            <p:fltVal val="0.9005"/>
                                          </p:val>
                                        </p:tav>
                                        <p:tav tm="19100">
                                          <p:val>
                                            <p:fltVal val="0.9"/>
                                          </p:val>
                                        </p:tav>
                                        <p:tav tm="20220">
                                          <p:val>
                                            <p:fltVal val="0.8999"/>
                                          </p:val>
                                        </p:tav>
                                        <p:tav tm="21350">
                                          <p:val>
                                            <p:fltVal val="0.9006"/>
                                          </p:val>
                                        </p:tav>
                                        <p:tav tm="22470">
                                          <p:val>
                                            <p:fltVal val="0.9046"/>
                                          </p:val>
                                        </p:tav>
                                        <p:tav tm="23600">
                                          <p:val>
                                            <p:fltVal val="0.9153"/>
                                          </p:val>
                                        </p:tav>
                                        <p:tav tm="24720">
                                          <p:val>
                                            <p:fltVal val="0.9362"/>
                                          </p:val>
                                        </p:tav>
                                        <p:tav tm="25840">
                                          <p:val>
                                            <p:fltVal val="0.9659"/>
                                          </p:val>
                                        </p:tav>
                                        <p:tav tm="26970">
                                          <p:val>
                                            <p:fltVal val="0.9858"/>
                                          </p:val>
                                        </p:tav>
                                        <p:tav tm="28090">
                                          <p:val>
                                            <p:fltVal val="0.9959"/>
                                          </p:val>
                                        </p:tav>
                                        <p:tav tm="29210">
                                          <p:val>
                                            <p:fltVal val="0.9995"/>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0.9998"/>
                                          </p:val>
                                        </p:tav>
                                        <p:tav tm="68540">
                                          <p:val>
                                            <p:fltVal val="0.9987"/>
                                          </p:val>
                                        </p:tav>
                                        <p:tav tm="69660">
                                          <p:val>
                                            <p:fltVal val="0.9955"/>
                                          </p:val>
                                        </p:tav>
                                        <p:tav tm="70790">
                                          <p:val>
                                            <p:fltVal val="0.9888"/>
                                          </p:val>
                                        </p:tav>
                                        <p:tav tm="71910">
                                          <p:val>
                                            <p:fltVal val="0.9775"/>
                                          </p:val>
                                        </p:tav>
                                        <p:tav tm="73030">
                                          <p:val>
                                            <p:fltVal val="0.9605"/>
                                          </p:val>
                                        </p:tav>
                                        <p:tav tm="74160">
                                          <p:val>
                                            <p:fltVal val="0.9385"/>
                                          </p:val>
                                        </p:tav>
                                        <p:tav tm="75280">
                                          <p:val>
                                            <p:fltVal val="0.9217"/>
                                          </p:val>
                                        </p:tav>
                                        <p:tav tm="76400">
                                          <p:val>
                                            <p:fltVal val="0.9107"/>
                                          </p:val>
                                        </p:tav>
                                        <p:tav tm="77530">
                                          <p:val>
                                            <p:fltVal val="0.9042"/>
                                          </p:val>
                                        </p:tav>
                                        <p:tav tm="78650">
                                          <p:val>
                                            <p:fltVal val="0.901"/>
                                          </p:val>
                                        </p:tav>
                                        <p:tav tm="79780">
                                          <p:val>
                                            <p:fltVal val="0.9"/>
                                          </p:val>
                                        </p:tav>
                                        <p:tav tm="80900">
                                          <p:val>
                                            <p:fltVal val="0.9"/>
                                          </p:val>
                                        </p:tav>
                                        <p:tav tm="82020">
                                          <p:val>
                                            <p:fltVal val="0.901"/>
                                          </p:val>
                                        </p:tav>
                                        <p:tav tm="83150">
                                          <p:val>
                                            <p:fltVal val="0.9061"/>
                                          </p:val>
                                        </p:tav>
                                        <p:tav tm="84270">
                                          <p:val>
                                            <p:fltVal val="0.9186"/>
                                          </p:val>
                                        </p:tav>
                                        <p:tav tm="85390">
                                          <p:val>
                                            <p:fltVal val="0.942"/>
                                          </p:val>
                                        </p:tav>
                                        <p:tav tm="86520">
                                          <p:val>
                                            <p:fltVal val="0.9709"/>
                                          </p:val>
                                        </p:tav>
                                        <p:tav tm="87640">
                                          <p:val>
                                            <p:fltVal val="0.9885"/>
                                          </p:val>
                                        </p:tav>
                                        <p:tav tm="88760">
                                          <p:val>
                                            <p:fltVal val="0.997"/>
                                          </p:val>
                                        </p:tav>
                                        <p:tav tm="89890">
                                          <p:val>
                                            <p:fltVal val="0.9997"/>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13" dur="2000" fill="hold"/>
                                        <p:tgtEl>
                                          <p:spTgt spid="2"/>
                                        </p:tgtEl>
                                        <p:attrNameLst>
                                          <p:attrName>3d.object.scale.z</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childTnLst>
                                </p:cTn>
                              </p:par>
                            </p:childTnLst>
                          </p:cTn>
                        </p:par>
                        <p:par>
                          <p:cTn id="14" fill="hold">
                            <p:stCondLst>
                              <p:cond delay="4250"/>
                            </p:stCondLst>
                            <p:childTnLst>
                              <p:par>
                                <p:cTn id="15" presetID="38" presetClass="emph" presetSubtype="128" accel="20000" decel="20000" fill="hold" nodeType="afterEffect">
                                  <p:stCondLst>
                                    <p:cond delay="0"/>
                                  </p:stCondLst>
                                  <p:childTnLst>
                                    <p:anim calcmode="lin" valueType="num">
                                      <p:cBhvr additive="sum">
                                        <p:cTn id="16" dur="2000" fill="hold"/>
                                        <p:tgtEl>
                                          <p:spTgt spid="2"/>
                                        </p:tgtEl>
                                        <p:attrNameLst>
                                          <p:attrName>3d.view.rotation.y</p:attrName>
                                        </p:attrNameLst>
                                      </p:cBhvr>
                                      <p:tavLst>
                                        <p:tav tm="0">
                                          <p:val>
                                            <p:fltVal val="0"/>
                                          </p:val>
                                        </p:tav>
                                        <p:tav tm="3330">
                                          <p:val>
                                            <p:fltVal val="6.9747"/>
                                          </p:val>
                                        </p:tav>
                                        <p:tav tm="6660">
                                          <p:val>
                                            <p:fltVal val="12.1039"/>
                                          </p:val>
                                        </p:tav>
                                        <p:tav tm="9990">
                                          <p:val>
                                            <p:fltVal val="15.6713"/>
                                          </p:val>
                                        </p:tav>
                                        <p:tav tm="13320">
                                          <p:val>
                                            <p:fltVal val="17.9604"/>
                                          </p:val>
                                        </p:tav>
                                        <p:tav tm="16650">
                                          <p:val>
                                            <p:fltVal val="19.2548"/>
                                          </p:val>
                                        </p:tav>
                                        <p:tav tm="19970">
                                          <p:val>
                                            <p:fltVal val="19.8371"/>
                                          </p:val>
                                        </p:tav>
                                        <p:tav tm="23290">
                                          <p:val>
                                            <p:fltVal val="19.9936"/>
                                          </p:val>
                                        </p:tav>
                                        <p:tav tm="26620">
                                          <p:val>
                                            <p:fltVal val="19.9945"/>
                                          </p:val>
                                        </p:tav>
                                        <p:tav tm="29950">
                                          <p:val>
                                            <p:fltVal val="19.8447"/>
                                          </p:val>
                                        </p:tav>
                                        <p:tav tm="33280">
                                          <p:val>
                                            <p:fltVal val="19.2733"/>
                                          </p:val>
                                        </p:tav>
                                        <p:tav tm="36610">
                                          <p:val>
                                            <p:fltVal val="17.9968"/>
                                          </p:val>
                                        </p:tav>
                                        <p:tav tm="39940">
                                          <p:val>
                                            <p:fltVal val="15.7316"/>
                                          </p:val>
                                        </p:tav>
                                        <p:tav tm="43270">
                                          <p:val>
                                            <p:fltVal val="12.194"/>
                                          </p:val>
                                        </p:tav>
                                        <p:tav tm="46600">
                                          <p:val>
                                            <p:fltVal val="7.1005"/>
                                          </p:val>
                                        </p:tav>
                                        <p:tav tm="49930">
                                          <p:val>
                                            <p:fltVal val="0.1675"/>
                                          </p:val>
                                        </p:tav>
                                        <p:tav tm="53250">
                                          <p:val>
                                            <p:fltVal val="-6.8299"/>
                                          </p:val>
                                        </p:tav>
                                        <p:tav tm="56580">
                                          <p:val>
                                            <p:fltVal val="-12.0002"/>
                                          </p:val>
                                        </p:tav>
                                        <p:tav tm="59900">
                                          <p:val>
                                            <p:fltVal val="-15.593"/>
                                          </p:val>
                                        </p:tav>
                                        <p:tav tm="63220">
                                          <p:val>
                                            <p:fltVal val="-17.9075"/>
                                          </p:val>
                                        </p:tav>
                                        <p:tav tm="66540">
                                          <p:val>
                                            <p:fltVal val="-19.2249"/>
                                          </p:val>
                                        </p:tav>
                                        <p:tav tm="69870">
                                          <p:val>
                                            <p:fltVal val="-19.8271"/>
                                          </p:val>
                                        </p:tav>
                                        <p:tav tm="73190">
                                          <p:val>
                                            <p:fltVal val="-19.9924"/>
                                          </p:val>
                                        </p:tav>
                                        <p:tav tm="76510">
                                          <p:val>
                                            <p:fltVal val="-19.9955"/>
                                          </p:val>
                                        </p:tav>
                                        <p:tav tm="79830">
                                          <p:val>
                                            <p:fltVal val="-19.8557"/>
                                          </p:val>
                                        </p:tav>
                                        <p:tav tm="83160">
                                          <p:val>
                                            <p:fltVal val="-19.3045"/>
                                          </p:val>
                                        </p:tav>
                                        <p:tav tm="86480">
                                          <p:val>
                                            <p:fltVal val="-18.0634"/>
                                          </p:val>
                                        </p:tav>
                                        <p:tav tm="89800">
                                          <p:val>
                                            <p:fltVal val="-15.8505"/>
                                          </p:val>
                                        </p:tav>
                                        <p:tav tm="93120">
                                          <p:val>
                                            <p:fltVal val="-12.3847"/>
                                          </p:val>
                                        </p:tav>
                                        <p:tav tm="96450">
                                          <p:val>
                                            <p:fltVal val="-7.3674"/>
                                          </p:val>
                                        </p:tav>
                                        <p:tav tm="100000">
                                          <p:val>
                                            <p:fltVal val="0"/>
                                          </p:val>
                                        </p:tav>
                                      </p:tavLst>
                                    </p:anim>
                                  </p:childTnLst>
                                </p:cTn>
                              </p:par>
                            </p:childTnLst>
                          </p:cTn>
                        </p:par>
                        <p:par>
                          <p:cTn id="17" fill="hold">
                            <p:stCondLst>
                              <p:cond delay="6250"/>
                            </p:stCondLst>
                            <p:childTnLst>
                              <p:par>
                                <p:cTn id="18" presetID="2" presetClass="exit" presetSubtype="8" fill="hold" nodeType="afterEffect">
                                  <p:stCondLst>
                                    <p:cond delay="0"/>
                                  </p:stCondLst>
                                  <p:childTnLst>
                                    <p:anim calcmode="lin" valueType="num">
                                      <p:cBhvr additive="base">
                                        <p:cTn id="19" dur="2000"/>
                                        <p:tgtEl>
                                          <p:spTgt spid="2"/>
                                        </p:tgtEl>
                                        <p:attrNameLst>
                                          <p:attrName>ppt_x</p:attrName>
                                        </p:attrNameLst>
                                      </p:cBhvr>
                                      <p:tavLst>
                                        <p:tav tm="0">
                                          <p:val>
                                            <p:strVal val="ppt_x"/>
                                          </p:val>
                                        </p:tav>
                                        <p:tav tm="100000">
                                          <p:val>
                                            <p:strVal val="0-ppt_w/2"/>
                                          </p:val>
                                        </p:tav>
                                      </p:tavLst>
                                    </p:anim>
                                    <p:anim calcmode="lin" valueType="num">
                                      <p:cBhvr additive="base">
                                        <p:cTn id="20" dur="2000"/>
                                        <p:tgtEl>
                                          <p:spTgt spid="2"/>
                                        </p:tgtEl>
                                        <p:attrNameLst>
                                          <p:attrName>ppt_y</p:attrName>
                                        </p:attrNameLst>
                                      </p:cBhvr>
                                      <p:tavLst>
                                        <p:tav tm="0">
                                          <p:val>
                                            <p:strVal val="ppt_y"/>
                                          </p:val>
                                        </p:tav>
                                        <p:tav tm="100000">
                                          <p:val>
                                            <p:strVal val="ppt_y"/>
                                          </p:val>
                                        </p:tav>
                                      </p:tavLst>
                                    </p:anim>
                                    <p:set>
                                      <p:cBhvr>
                                        <p:cTn id="21"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3FFDDB09-591D-DB70-B640-97FA2C513F84}"/>
            </a:ext>
          </a:extLst>
        </p:cNvPr>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3" name="3D Model 2" descr="Comma">
                <a:extLst>
                  <a:ext uri="{FF2B5EF4-FFF2-40B4-BE49-F238E27FC236}">
                    <a16:creationId xmlns:a16="http://schemas.microsoft.com/office/drawing/2014/main" id="{8340A0A8-C3CB-415D-89C5-00399AEF7152}"/>
                  </a:ext>
                </a:extLst>
              </p:cNvPr>
              <p:cNvGraphicFramePr>
                <a:graphicFrameLocks noChangeAspect="1"/>
              </p:cNvGraphicFramePr>
              <p:nvPr>
                <p:extLst>
                  <p:ext uri="{D42A27DB-BD31-4B8C-83A1-F6EECF244321}">
                    <p14:modId xmlns:p14="http://schemas.microsoft.com/office/powerpoint/2010/main" val="3010540708"/>
                  </p:ext>
                </p:extLst>
              </p:nvPr>
            </p:nvGraphicFramePr>
            <p:xfrm>
              <a:off x="13079896" y="2887702"/>
              <a:ext cx="2497307" cy="3970297"/>
            </p:xfrm>
            <a:graphic>
              <a:graphicData uri="http://schemas.microsoft.com/office/drawing/2017/model3d">
                <am3d:model3d r:embed="rId3">
                  <am3d:spPr>
                    <a:xfrm>
                      <a:off x="0" y="0"/>
                      <a:ext cx="2497307" cy="3970297"/>
                    </a:xfrm>
                    <a:prstGeom prst="rect">
                      <a:avLst/>
                    </a:prstGeom>
                  </am3d:spPr>
                  <am3d:camera>
                    <am3d:pos x="0" y="0" z="61534578"/>
                    <am3d:up dx="0" dy="36000000" dz="0"/>
                    <am3d:lookAt x="0" y="0" z="0"/>
                    <am3d:perspective fov="2700000"/>
                  </am3d:camera>
                  <am3d:trans>
                    <am3d:meterPerModelUnit n="20167080" d="1000000"/>
                    <am3d:preTrans dx="0" dy="-17988832" dz="0"/>
                    <am3d:scale>
                      <am3d:sx n="1000000" d="1000000"/>
                      <am3d:sy n="1000000" d="1000000"/>
                      <am3d:sz n="1000000" d="1000000"/>
                    </am3d:scale>
                    <am3d:rot/>
                    <am3d:postTrans dx="0" dy="0" dz="0"/>
                  </am3d:trans>
                  <am3d:raster rName="Office3DRenderer" rVer="16.0.8326">
                    <am3d:blip r:embed="rId4"/>
                  </am3d:raster>
                  <am3d:objViewport viewportSz="473218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Model 2" descr="Comma">
                <a:extLst>
                  <a:ext uri="{FF2B5EF4-FFF2-40B4-BE49-F238E27FC236}">
                    <a16:creationId xmlns:a16="http://schemas.microsoft.com/office/drawing/2014/main" id="{8340A0A8-C3CB-415D-89C5-00399AEF7152}"/>
                  </a:ext>
                </a:extLst>
              </p:cNvPr>
              <p:cNvPicPr>
                <a:picLocks noGrp="1" noRot="1" noChangeAspect="1" noMove="1" noResize="1" noEditPoints="1" noAdjustHandles="1" noChangeArrowheads="1" noChangeShapeType="1" noCrop="1"/>
              </p:cNvPicPr>
              <p:nvPr/>
            </p:nvPicPr>
            <p:blipFill>
              <a:blip r:embed="rId4"/>
              <a:stretch>
                <a:fillRect/>
              </a:stretch>
            </p:blipFill>
            <p:spPr>
              <a:xfrm>
                <a:off x="13079896" y="2887702"/>
                <a:ext cx="2497307" cy="3970297"/>
              </a:xfrm>
              <a:prstGeom prst="rect">
                <a:avLst/>
              </a:prstGeom>
            </p:spPr>
          </p:pic>
        </mc:Fallback>
      </mc:AlternateContent>
    </p:spTree>
    <p:extLst>
      <p:ext uri="{BB962C8B-B14F-4D97-AF65-F5344CB8AC3E}">
        <p14:creationId xmlns:p14="http://schemas.microsoft.com/office/powerpoint/2010/main" val="18577842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250"/>
                                  </p:stCondLst>
                                  <p:childTnLst>
                                    <p:animMotion origin="layout" path="M -0.06849 7.40741E-7 L -0.66849 7.40741E-7 " pathEditMode="relative" rAng="0" ptsTypes="AA">
                                      <p:cBhvr>
                                        <p:cTn id="6" dur="3000" fill="hold"/>
                                        <p:tgtEl>
                                          <p:spTgt spid="3"/>
                                        </p:tgtEl>
                                        <p:attrNameLst>
                                          <p:attrName>ppt_x</p:attrName>
                                          <p:attrName>ppt_y</p:attrName>
                                        </p:attrNameLst>
                                      </p:cBhvr>
                                      <p:rCtr x="-30000" y="0"/>
                                    </p:animMotion>
                                  </p:childTnLst>
                                </p:cTn>
                              </p:par>
                            </p:childTnLst>
                          </p:cTn>
                        </p:par>
                        <p:par>
                          <p:cTn id="7" fill="hold">
                            <p:stCondLst>
                              <p:cond delay="3250"/>
                            </p:stCondLst>
                            <p:childTnLst>
                              <p:par>
                                <p:cTn id="8" presetID="39" presetClass="emph" presetSubtype="2" fill="hold" nodeType="afterEffect">
                                  <p:stCondLst>
                                    <p:cond delay="0"/>
                                  </p:stCondLst>
                                  <p:childTnLst>
                                    <p:anim calcmode="lin" valueType="num">
                                      <p:cBhvr additive="sum">
                                        <p:cTn id="9" dur="3000" fill="hold"/>
                                        <p:tgtEl>
                                          <p:spTgt spid="3"/>
                                        </p:tgtEl>
                                        <p:attrNameLst>
                                          <p:attrName>3d.object.rotation.y</p:attrName>
                                        </p:attrNameLst>
                                      </p:cBhvr>
                                      <p:tavLst>
                                        <p:tav tm="0">
                                          <p:val>
                                            <p:fltVal val="0"/>
                                          </p:val>
                                        </p:tav>
                                        <p:tav tm="1120">
                                          <p:val>
                                            <p:fltVal val="-0.0012"/>
                                          </p:val>
                                        </p:tav>
                                        <p:tav tm="2250">
                                          <p:val>
                                            <p:fltVal val="-0.0098"/>
                                          </p:val>
                                        </p:tav>
                                        <p:tav tm="3370">
                                          <p:val>
                                            <p:fltVal val="-0.033"/>
                                          </p:val>
                                        </p:tav>
                                        <p:tav tm="4490">
                                          <p:val>
                                            <p:fltVal val="-0.0789"/>
                                          </p:val>
                                        </p:tav>
                                        <p:tav tm="5620">
                                          <p:val>
                                            <p:fltVal val="-0.1548"/>
                                          </p:val>
                                        </p:tav>
                                        <p:tav tm="6740">
                                          <p:val>
                                            <p:fltVal val="-0.267"/>
                                          </p:val>
                                        </p:tav>
                                        <p:tav tm="7870">
                                          <p:val>
                                            <p:fltVal val="-0.4235"/>
                                          </p:val>
                                        </p:tav>
                                        <p:tav tm="8990">
                                          <p:val>
                                            <p:fltVal val="-0.6337"/>
                                          </p:val>
                                        </p:tav>
                                        <p:tav tm="10110">
                                          <p:val>
                                            <p:fltVal val="-0.9013"/>
                                          </p:val>
                                        </p:tav>
                                        <p:tav tm="11240">
                                          <p:val>
                                            <p:fltVal val="-1.2353"/>
                                          </p:val>
                                        </p:tav>
                                        <p:tav tm="12360">
                                          <p:val>
                                            <p:fltVal val="-1.647"/>
                                          </p:val>
                                        </p:tav>
                                        <p:tav tm="13480">
                                          <p:val>
                                            <p:fltVal val="-2.0869"/>
                                          </p:val>
                                        </p:tav>
                                        <p:tav tm="14610">
                                          <p:val>
                                            <p:fltVal val="-2.4538"/>
                                          </p:val>
                                        </p:tav>
                                        <p:tav tm="15730">
                                          <p:val>
                                            <p:fltVal val="-2.7534"/>
                                          </p:val>
                                        </p:tav>
                                        <p:tav tm="16850">
                                          <p:val>
                                            <p:fltVal val="-2.9876"/>
                                          </p:val>
                                        </p:tav>
                                        <p:tav tm="17980">
                                          <p:val>
                                            <p:fltVal val="-3.1669"/>
                                          </p:val>
                                        </p:tav>
                                        <p:tav tm="19100">
                                          <p:val>
                                            <p:fltVal val="-3.2996"/>
                                          </p:val>
                                        </p:tav>
                                        <p:tav tm="20220">
                                          <p:val>
                                            <p:fltVal val="-3.3906"/>
                                          </p:val>
                                        </p:tav>
                                        <p:tav tm="21350">
                                          <p:val>
                                            <p:fltVal val="-3.4488"/>
                                          </p:val>
                                        </p:tav>
                                        <p:tav tm="22470">
                                          <p:val>
                                            <p:fltVal val="-3.4815"/>
                                          </p:val>
                                        </p:tav>
                                        <p:tav tm="23600">
                                          <p:val>
                                            <p:fltVal val="-3.4961"/>
                                          </p:val>
                                        </p:tav>
                                        <p:tav tm="24720">
                                          <p:val>
                                            <p:fltVal val="-3.4998"/>
                                          </p:val>
                                        </p:tav>
                                        <p:tav tm="25840">
                                          <p:val>
                                            <p:fltVal val="-3.0301"/>
                                          </p:val>
                                        </p:tav>
                                        <p:tav tm="26970">
                                          <p:val>
                                            <p:fltVal val="-0.9661"/>
                                          </p:val>
                                        </p:tav>
                                        <p:tav tm="28090">
                                          <p:val>
                                            <p:fltVal val="2.1525"/>
                                          </p:val>
                                        </p:tav>
                                        <p:tav tm="29210">
                                          <p:val>
                                            <p:fltVal val="6.1215"/>
                                          </p:val>
                                        </p:tav>
                                        <p:tav tm="30340">
                                          <p:val>
                                            <p:fltVal val="10.8322"/>
                                          </p:val>
                                        </p:tav>
                                        <p:tav tm="31460">
                                          <p:val>
                                            <p:fltVal val="16.2132"/>
                                          </p:val>
                                        </p:tav>
                                        <p:tav tm="32580">
                                          <p:val>
                                            <p:fltVal val="22.2128"/>
                                          </p:val>
                                        </p:tav>
                                        <p:tav tm="33710">
                                          <p:val>
                                            <p:fltVal val="28.7297"/>
                                          </p:val>
                                        </p:tav>
                                        <p:tav tm="34830">
                                          <p:val>
                                            <p:fltVal val="35.8493"/>
                                          </p:val>
                                        </p:tav>
                                        <p:tav tm="35960">
                                          <p:val>
                                            <p:fltVal val="43.4888"/>
                                          </p:val>
                                        </p:tav>
                                        <p:tav tm="37080">
                                          <p:val>
                                            <p:fltVal val="51.6257"/>
                                          </p:val>
                                        </p:tav>
                                        <p:tav tm="38200">
                                          <p:val>
                                            <p:fltVal val="60.2402"/>
                                          </p:val>
                                        </p:tav>
                                        <p:tav tm="39330">
                                          <p:val>
                                            <p:fltVal val="69.3155"/>
                                          </p:val>
                                        </p:tav>
                                        <p:tav tm="40450">
                                          <p:val>
                                            <p:fltVal val="78.8364"/>
                                          </p:val>
                                        </p:tav>
                                        <p:tav tm="41570">
                                          <p:val>
                                            <p:fltVal val="88.6987"/>
                                          </p:val>
                                        </p:tav>
                                        <p:tav tm="42700">
                                          <p:val>
                                            <p:fltVal val="99.0679"/>
                                          </p:val>
                                        </p:tav>
                                        <p:tav tm="43820">
                                          <p:val>
                                            <p:fltVal val="109.8461"/>
                                          </p:val>
                                        </p:tav>
                                        <p:tav tm="44940">
                                          <p:val>
                                            <p:fltVal val="121.0232"/>
                                          </p:val>
                                        </p:tav>
                                        <p:tav tm="46070">
                                          <p:val>
                                            <p:fltVal val="132.5899"/>
                                          </p:val>
                                        </p:tav>
                                        <p:tav tm="47190">
                                          <p:val>
                                            <p:fltVal val="144.5376"/>
                                          </p:val>
                                        </p:tav>
                                        <p:tav tm="48310">
                                          <p:val>
                                            <p:fltVal val="156.85851"/>
                                          </p:val>
                                        </p:tav>
                                        <p:tav tm="49440">
                                          <p:val>
                                            <p:fltVal val="169.43021"/>
                                          </p:val>
                                        </p:tav>
                                        <p:tav tm="50560">
                                          <p:val>
                                            <p:fltVal val="182.34309"/>
                                          </p:val>
                                        </p:tav>
                                        <p:tav tm="51690">
                                          <p:val>
                                            <p:fltVal val="195.1411"/>
                                          </p:val>
                                        </p:tav>
                                        <p:tav tm="52810">
                                          <p:val>
                                            <p:fltVal val="207.6945"/>
                                          </p:val>
                                        </p:tav>
                                        <p:tav tm="53930">
                                          <p:val>
                                            <p:fltVal val="219.77251"/>
                                          </p:val>
                                        </p:tav>
                                        <p:tav tm="55060">
                                          <p:val>
                                            <p:fltVal val="231.4814"/>
                                          </p:val>
                                        </p:tav>
                                        <p:tav tm="56180">
                                          <p:val>
                                            <p:fltVal val="242.91341"/>
                                          </p:val>
                                        </p:tav>
                                        <p:tav tm="57300">
                                          <p:val>
                                            <p:fltVal val="253.8558"/>
                                          </p:val>
                                        </p:tav>
                                        <p:tav tm="58430">
                                          <p:val>
                                            <p:fltVal val="264.40329"/>
                                          </p:val>
                                        </p:tav>
                                        <p:tav tm="59550">
                                          <p:val>
                                            <p:fltVal val="274.63501"/>
                                          </p:val>
                                        </p:tav>
                                        <p:tav tm="60670">
                                          <p:val>
                                            <p:fltVal val="284.35721"/>
                                          </p:val>
                                        </p:tav>
                                        <p:tav tm="61800">
                                          <p:val>
                                            <p:fltVal val="293.6507"/>
                                          </p:val>
                                        </p:tav>
                                        <p:tav tm="62920">
                                          <p:val>
                                            <p:fltVal val="302.57959"/>
                                          </p:val>
                                        </p:tav>
                                        <p:tav tm="64040">
                                          <p:val>
                                            <p:fltVal val="310.96921"/>
                                          </p:val>
                                        </p:tav>
                                        <p:tav tm="65170">
                                          <p:val>
                                            <p:fltVal val="318.88379"/>
                                          </p:val>
                                        </p:tav>
                                        <p:tav tm="66290">
                                          <p:val>
                                            <p:fltVal val="326.36801"/>
                                          </p:val>
                                        </p:tav>
                                        <p:tav tm="67420">
                                          <p:val>
                                            <p:fltVal val="333.26511"/>
                                          </p:val>
                                        </p:tav>
                                        <p:tav tm="68540">
                                          <p:val>
                                            <p:fltVal val="339.6712"/>
                                          </p:val>
                                        </p:tav>
                                        <p:tav tm="69660">
                                          <p:val>
                                            <p:fltVal val="345.43851"/>
                                          </p:val>
                                        </p:tav>
                                        <p:tav tm="70790">
                                          <p:val>
                                            <p:fltVal val="350.58469"/>
                                          </p:val>
                                        </p:tav>
                                        <p:tav tm="71910">
                                          <p:val>
                                            <p:fltVal val="355.09189"/>
                                          </p:val>
                                        </p:tav>
                                        <p:tav tm="73030">
                                          <p:val>
                                            <p:fltVal val="358.80179"/>
                                          </p:val>
                                        </p:tav>
                                        <p:tav tm="74160">
                                          <p:val>
                                            <p:fltVal val="361.63531"/>
                                          </p:val>
                                        </p:tav>
                                        <p:tav tm="75280">
                                          <p:val>
                                            <p:fltVal val="363.345"/>
                                          </p:val>
                                        </p:tav>
                                        <p:tav tm="76400">
                                          <p:val>
                                            <p:fltVal val="363.4978"/>
                                          </p:val>
                                        </p:tav>
                                        <p:tav tm="77530">
                                          <p:val>
                                            <p:fltVal val="363.47061"/>
                                          </p:val>
                                        </p:tav>
                                        <p:tav tm="78650">
                                          <p:val>
                                            <p:fltVal val="363.38339"/>
                                          </p:val>
                                        </p:tav>
                                        <p:tav tm="79780">
                                          <p:val>
                                            <p:fltVal val="363.20349"/>
                                          </p:val>
                                        </p:tav>
                                        <p:tav tm="80900">
                                          <p:val>
                                            <p:fltVal val="362.8963"/>
                                          </p:val>
                                        </p:tav>
                                        <p:tav tm="82020">
                                          <p:val>
                                            <p:fltVal val="362.4227"/>
                                          </p:val>
                                        </p:tav>
                                        <p:tav tm="83150">
                                          <p:val>
                                            <p:fltVal val="361.7569"/>
                                          </p:val>
                                        </p:tav>
                                        <p:tav tm="84270">
                                          <p:val>
                                            <p:fltVal val="361.0874"/>
                                          </p:val>
                                        </p:tav>
                                        <p:tav tm="85390">
                                          <p:val>
                                            <p:fltVal val="360.6105"/>
                                          </p:val>
                                        </p:tav>
                                        <p:tav tm="86520">
                                          <p:val>
                                            <p:fltVal val="360.30069"/>
                                          </p:val>
                                        </p:tav>
                                        <p:tav tm="87640">
                                          <p:val>
                                            <p:fltVal val="360.1188"/>
                                          </p:val>
                                        </p:tav>
                                        <p:tav tm="88760">
                                          <p:val>
                                            <p:fltVal val="360.03021"/>
                                          </p:val>
                                        </p:tav>
                                        <p:tav tm="89890">
                                          <p:val>
                                            <p:fltVal val="360.00229"/>
                                          </p:val>
                                        </p:tav>
                                        <p:tav tm="91010">
                                          <p:val>
                                            <p:fltVal val="360"/>
                                          </p:val>
                                        </p:tav>
                                        <p:tav tm="92130">
                                          <p:val>
                                            <p:fltVal val="360"/>
                                          </p:val>
                                        </p:tav>
                                        <p:tav tm="93260">
                                          <p:val>
                                            <p:fltVal val="360"/>
                                          </p:val>
                                        </p:tav>
                                        <p:tav tm="94380">
                                          <p:val>
                                            <p:fltVal val="360"/>
                                          </p:val>
                                        </p:tav>
                                        <p:tav tm="95510">
                                          <p:val>
                                            <p:fltVal val="360"/>
                                          </p:val>
                                        </p:tav>
                                        <p:tav tm="96630">
                                          <p:val>
                                            <p:fltVal val="360"/>
                                          </p:val>
                                        </p:tav>
                                        <p:tav tm="97750">
                                          <p:val>
                                            <p:fltVal val="360"/>
                                          </p:val>
                                        </p:tav>
                                        <p:tav tm="98880">
                                          <p:val>
                                            <p:fltVal val="360"/>
                                          </p:val>
                                        </p:tav>
                                        <p:tav tm="100000">
                                          <p:val>
                                            <p:fltVal val="360"/>
                                          </p:val>
                                        </p:tav>
                                      </p:tavLst>
                                    </p:anim>
                                    <p:anim calcmode="lin" valueType="num">
                                      <p:cBhvr additive="sum">
                                        <p:cTn id="10" dur="3000" fill="hold"/>
                                        <p:tgtEl>
                                          <p:spTgt spid="3"/>
                                        </p:tgtEl>
                                        <p:attrNameLst>
                                          <p:attrName>3d.object.translation.y</p:attrName>
                                        </p:attrNameLst>
                                      </p:cBhvr>
                                      <p:tavLst>
                                        <p:tav tm="0">
                                          <p:val>
                                            <p:fltVal val="0"/>
                                          </p:val>
                                        </p:tav>
                                        <p:tav tm="1120">
                                          <p:val>
                                            <p:fltVal val="0"/>
                                          </p:val>
                                        </p:tav>
                                        <p:tav tm="2250">
                                          <p:val>
                                            <p:fltVal val="-10E-5"/>
                                          </p:val>
                                        </p:tav>
                                        <p:tav tm="3370">
                                          <p:val>
                                            <p:fltVal val="-0.0004"/>
                                          </p:val>
                                        </p:tav>
                                        <p:tav tm="4490">
                                          <p:val>
                                            <p:fltVal val="-0.0011"/>
                                          </p:val>
                                        </p:tav>
                                        <p:tav tm="5620">
                                          <p:val>
                                            <p:fltVal val="-0.0021"/>
                                          </p:val>
                                        </p:tav>
                                        <p:tav tm="6740">
                                          <p:val>
                                            <p:fltVal val="-0.0037"/>
                                          </p:val>
                                        </p:tav>
                                        <p:tav tm="7870">
                                          <p:val>
                                            <p:fltVal val="-0.0059"/>
                                          </p:val>
                                        </p:tav>
                                        <p:tav tm="8990">
                                          <p:val>
                                            <p:fltVal val="-0.0088"/>
                                          </p:val>
                                        </p:tav>
                                        <p:tav tm="10110">
                                          <p:val>
                                            <p:fltVal val="-0.0125"/>
                                          </p:val>
                                        </p:tav>
                                        <p:tav tm="11240">
                                          <p:val>
                                            <p:fltVal val="-0.0162"/>
                                          </p:val>
                                        </p:tav>
                                        <p:tav tm="12360">
                                          <p:val>
                                            <p:fltVal val="-0.0191"/>
                                          </p:val>
                                        </p:tav>
                                        <p:tav tm="13480">
                                          <p:val>
                                            <p:fltVal val="-0.0213"/>
                                          </p:val>
                                        </p:tav>
                                        <p:tav tm="14610">
                                          <p:val>
                                            <p:fltVal val="-0.0228"/>
                                          </p:val>
                                        </p:tav>
                                        <p:tav tm="15730">
                                          <p:val>
                                            <p:fltVal val="-0.0239"/>
                                          </p:val>
                                        </p:tav>
                                        <p:tav tm="16850">
                                          <p:val>
                                            <p:fltVal val="-0.0245"/>
                                          </p:val>
                                        </p:tav>
                                        <p:tav tm="17980">
                                          <p:val>
                                            <p:fltVal val="-0.0248"/>
                                          </p:val>
                                        </p:tav>
                                        <p:tav tm="19100">
                                          <p:val>
                                            <p:fltVal val="-0.0249"/>
                                          </p:val>
                                        </p:tav>
                                        <p:tav tm="20220">
                                          <p:val>
                                            <p:fltVal val="-0.0249"/>
                                          </p:val>
                                        </p:tav>
                                        <p:tav tm="21350">
                                          <p:val>
                                            <p:fltVal val="-0.0248"/>
                                          </p:val>
                                        </p:tav>
                                        <p:tav tm="22470">
                                          <p:val>
                                            <p:fltVal val="-0.0241"/>
                                          </p:val>
                                        </p:tav>
                                        <p:tav tm="23600">
                                          <p:val>
                                            <p:fltVal val="-0.022"/>
                                          </p:val>
                                        </p:tav>
                                        <p:tav tm="24720">
                                          <p:val>
                                            <p:fltVal val="-0.0179"/>
                                          </p:val>
                                        </p:tav>
                                        <p:tav tm="25840">
                                          <p:val>
                                            <p:fltVal val="-0.0113"/>
                                          </p:val>
                                        </p:tav>
                                        <p:tav tm="26970">
                                          <p:val>
                                            <p:fltVal val="-0.0013"/>
                                          </p:val>
                                        </p:tav>
                                        <p:tav tm="28090">
                                          <p:val>
                                            <p:fltVal val="0.0124"/>
                                          </p:val>
                                        </p:tav>
                                        <p:tav tm="29210">
                                          <p:val>
                                            <p:fltVal val="0.0309"/>
                                          </p:val>
                                        </p:tav>
                                        <p:tav tm="30340">
                                          <p:val>
                                            <p:fltVal val="0.0546"/>
                                          </p:val>
                                        </p:tav>
                                        <p:tav tm="31460">
                                          <p:val>
                                            <p:fltVal val="0.0842"/>
                                          </p:val>
                                        </p:tav>
                                        <p:tav tm="32580">
                                          <p:val>
                                            <p:fltVal val="0.1204"/>
                                          </p:val>
                                        </p:tav>
                                        <p:tav tm="33710">
                                          <p:val>
                                            <p:fltVal val="0.1634"/>
                                          </p:val>
                                        </p:tav>
                                        <p:tav tm="34830">
                                          <p:val>
                                            <p:fltVal val="0.2145"/>
                                          </p:val>
                                        </p:tav>
                                        <p:tav tm="35960">
                                          <p:val>
                                            <p:fltVal val="0.2711"/>
                                          </p:val>
                                        </p:tav>
                                        <p:tav tm="37080">
                                          <p:val>
                                            <p:fltVal val="0.3207"/>
                                          </p:val>
                                        </p:tav>
                                        <p:tav tm="38200">
                                          <p:val>
                                            <p:fltVal val="0.3625"/>
                                          </p:val>
                                        </p:tav>
                                        <p:tav tm="39330">
                                          <p:val>
                                            <p:fltVal val="0.3973"/>
                                          </p:val>
                                        </p:tav>
                                        <p:tav tm="40450">
                                          <p:val>
                                            <p:fltVal val="0.4256"/>
                                          </p:val>
                                        </p:tav>
                                        <p:tav tm="41570">
                                          <p:val>
                                            <p:fltVal val="0.448"/>
                                          </p:val>
                                        </p:tav>
                                        <p:tav tm="42700">
                                          <p:val>
                                            <p:fltVal val="0.4655"/>
                                          </p:val>
                                        </p:tav>
                                        <p:tav tm="43820">
                                          <p:val>
                                            <p:fltVal val="0.4786"/>
                                          </p:val>
                                        </p:tav>
                                        <p:tav tm="44940">
                                          <p:val>
                                            <p:fltVal val="0.4878"/>
                                          </p:val>
                                        </p:tav>
                                        <p:tav tm="46070">
                                          <p:val>
                                            <p:fltVal val="0.4939"/>
                                          </p:val>
                                        </p:tav>
                                        <p:tav tm="47190">
                                          <p:val>
                                            <p:fltVal val="0.4975"/>
                                          </p:val>
                                        </p:tav>
                                        <p:tav tm="48310">
                                          <p:val>
                                            <p:fltVal val="0.4993"/>
                                          </p:val>
                                        </p:tav>
                                        <p:tav tm="49440">
                                          <p:val>
                                            <p:fltVal val="0.4999"/>
                                          </p:val>
                                        </p:tav>
                                        <p:tav tm="50560">
                                          <p:val>
                                            <p:fltVal val="0.4999"/>
                                          </p:val>
                                        </p:tav>
                                        <p:tav tm="51690">
                                          <p:val>
                                            <p:fltVal val="0.4998"/>
                                          </p:val>
                                        </p:tav>
                                        <p:tav tm="52810">
                                          <p:val>
                                            <p:fltVal val="0.4988"/>
                                          </p:val>
                                        </p:tav>
                                        <p:tav tm="53930">
                                          <p:val>
                                            <p:fltVal val="0.4965"/>
                                          </p:val>
                                        </p:tav>
                                        <p:tav tm="55060">
                                          <p:val>
                                            <p:fltVal val="0.4921"/>
                                          </p:val>
                                        </p:tav>
                                        <p:tav tm="56180">
                                          <p:val>
                                            <p:fltVal val="0.485"/>
                                          </p:val>
                                        </p:tav>
                                        <p:tav tm="57300">
                                          <p:val>
                                            <p:fltVal val="0.4746"/>
                                          </p:val>
                                        </p:tav>
                                        <p:tav tm="58430">
                                          <p:val>
                                            <p:fltVal val="0.4603"/>
                                          </p:val>
                                        </p:tav>
                                        <p:tav tm="59550">
                                          <p:val>
                                            <p:fltVal val="0.4411"/>
                                          </p:val>
                                        </p:tav>
                                        <p:tav tm="60670">
                                          <p:val>
                                            <p:fltVal val="0.4169"/>
                                          </p:val>
                                        </p:tav>
                                        <p:tav tm="61800">
                                          <p:val>
                                            <p:fltVal val="0.3868"/>
                                          </p:val>
                                        </p:tav>
                                        <p:tav tm="62920">
                                          <p:val>
                                            <p:fltVal val="0.3499"/>
                                          </p:val>
                                        </p:tav>
                                        <p:tav tm="64040">
                                          <p:val>
                                            <p:fltVal val="0.306"/>
                                          </p:val>
                                        </p:tav>
                                        <p:tav tm="65170">
                                          <p:val>
                                            <p:fltVal val="0.2544"/>
                                          </p:val>
                                        </p:tav>
                                        <p:tav tm="66290">
                                          <p:val>
                                            <p:fltVal val="0.1981"/>
                                          </p:val>
                                        </p:tav>
                                        <p:tav tm="67420">
                                          <p:val>
                                            <p:fltVal val="0.1498"/>
                                          </p:val>
                                        </p:tav>
                                        <p:tav tm="68540">
                                          <p:val>
                                            <p:fltVal val="0.1087"/>
                                          </p:val>
                                        </p:tav>
                                        <p:tav tm="69660">
                                          <p:val>
                                            <p:fltVal val="0.0748"/>
                                          </p:val>
                                        </p:tav>
                                        <p:tav tm="70790">
                                          <p:val>
                                            <p:fltVal val="0.0473"/>
                                          </p:val>
                                        </p:tav>
                                        <p:tav tm="71910">
                                          <p:val>
                                            <p:fltVal val="0.0251"/>
                                          </p:val>
                                        </p:tav>
                                        <p:tav tm="73030">
                                          <p:val>
                                            <p:fltVal val="0.0082"/>
                                          </p:val>
                                        </p:tav>
                                        <p:tav tm="74160">
                                          <p:val>
                                            <p:fltVal val="-0.0044"/>
                                          </p:val>
                                        </p:tav>
                                        <p:tav tm="75280">
                                          <p:val>
                                            <p:fltVal val="-0.0134"/>
                                          </p:val>
                                        </p:tav>
                                        <p:tav tm="76400">
                                          <p:val>
                                            <p:fltVal val="-0.0192"/>
                                          </p:val>
                                        </p:tav>
                                        <p:tav tm="77530">
                                          <p:val>
                                            <p:fltVal val="-0.0227"/>
                                          </p:val>
                                        </p:tav>
                                        <p:tav tm="78650">
                                          <p:val>
                                            <p:fltVal val="-0.0244"/>
                                          </p:val>
                                        </p:tav>
                                        <p:tav tm="79780">
                                          <p:val>
                                            <p:fltVal val="-0.0249"/>
                                          </p:val>
                                        </p:tav>
                                        <p:tav tm="80900">
                                          <p:val>
                                            <p:fltVal val="-0.0249"/>
                                          </p:val>
                                        </p:tav>
                                        <p:tav tm="82020">
                                          <p:val>
                                            <p:fltVal val="-0.0244"/>
                                          </p:val>
                                        </p:tav>
                                        <p:tav tm="83150">
                                          <p:val>
                                            <p:fltVal val="-0.0219"/>
                                          </p:val>
                                        </p:tav>
                                        <p:tav tm="84270">
                                          <p:val>
                                            <p:fltVal val="-0.0156"/>
                                          </p:val>
                                        </p:tav>
                                        <p:tav tm="85390">
                                          <p:val>
                                            <p:fltVal val="-0.0039"/>
                                          </p:val>
                                        </p:tav>
                                        <p:tav tm="86520">
                                          <p:val>
                                            <p:fltVal val="0.0104"/>
                                          </p:val>
                                        </p:tav>
                                        <p:tav tm="87640">
                                          <p:val>
                                            <p:fltVal val="0.0192"/>
                                          </p:val>
                                        </p:tav>
                                        <p:tav tm="88760">
                                          <p:val>
                                            <p:fltVal val="0.0235"/>
                                          </p:val>
                                        </p:tav>
                                        <p:tav tm="89890">
                                          <p:val>
                                            <p:fltVal val="0.0248"/>
                                          </p:val>
                                        </p:tav>
                                        <p:tav tm="91010">
                                          <p:val>
                                            <p:fltVal val="0.0249"/>
                                          </p:val>
                                        </p:tav>
                                        <p:tav tm="92130">
                                          <p:val>
                                            <p:fltVal val="0.0247"/>
                                          </p:val>
                                        </p:tav>
                                        <p:tav tm="93260">
                                          <p:val>
                                            <p:fltVal val="0.0234"/>
                                          </p:val>
                                        </p:tav>
                                        <p:tav tm="94380">
                                          <p:val>
                                            <p:fltVal val="0.0202"/>
                                          </p:val>
                                        </p:tav>
                                        <p:tav tm="95510">
                                          <p:val>
                                            <p:fltVal val="0.0143"/>
                                          </p:val>
                                        </p:tav>
                                        <p:tav tm="96630">
                                          <p:val>
                                            <p:fltVal val="0.0071"/>
                                          </p:val>
                                        </p:tav>
                                        <p:tav tm="97750">
                                          <p:val>
                                            <p:fltVal val="0.0027"/>
                                          </p:val>
                                        </p:tav>
                                        <p:tav tm="98880">
                                          <p:val>
                                            <p:fltVal val="0.0007"/>
                                          </p:val>
                                        </p:tav>
                                        <p:tav tm="100000">
                                          <p:val>
                                            <p:fltVal val="0"/>
                                          </p:val>
                                        </p:tav>
                                      </p:tavLst>
                                    </p:anim>
                                    <p:anim calcmode="lin" valueType="num">
                                      <p:cBhvr additive="mult">
                                        <p:cTn id="11" dur="3000" fill="hold"/>
                                        <p:tgtEl>
                                          <p:spTgt spid="3"/>
                                        </p:tgtEl>
                                        <p:attrNameLst>
                                          <p:attrName>3d.object.scale.x</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12" dur="3000" fill="hold"/>
                                        <p:tgtEl>
                                          <p:spTgt spid="3"/>
                                        </p:tgtEl>
                                        <p:attrNameLst>
                                          <p:attrName>3d.object.scale.y</p:attrName>
                                        </p:attrNameLst>
                                      </p:cBhvr>
                                      <p:tavLst>
                                        <p:tav tm="0">
                                          <p:val>
                                            <p:fltVal val="1"/>
                                          </p:val>
                                        </p:tav>
                                        <p:tav tm="1120">
                                          <p:val>
                                            <p:fltVal val="0.9999"/>
                                          </p:val>
                                        </p:tav>
                                        <p:tav tm="2250">
                                          <p:val>
                                            <p:fltVal val="0.9994"/>
                                          </p:val>
                                        </p:tav>
                                        <p:tav tm="3370">
                                          <p:val>
                                            <p:fltVal val="0.9981"/>
                                          </p:val>
                                        </p:tav>
                                        <p:tav tm="4490">
                                          <p:val>
                                            <p:fltVal val="0.9955"/>
                                          </p:val>
                                        </p:tav>
                                        <p:tav tm="5620">
                                          <p:val>
                                            <p:fltVal val="0.9913"/>
                                          </p:val>
                                        </p:tav>
                                        <p:tav tm="6740">
                                          <p:val>
                                            <p:fltVal val="0.985"/>
                                          </p:val>
                                        </p:tav>
                                        <p:tav tm="7870">
                                          <p:val>
                                            <p:fltVal val="0.9763"/>
                                          </p:val>
                                        </p:tav>
                                        <p:tav tm="8990">
                                          <p:val>
                                            <p:fltVal val="0.9646"/>
                                          </p:val>
                                        </p:tav>
                                        <p:tav tm="10110">
                                          <p:val>
                                            <p:fltVal val="0.9497"/>
                                          </p:val>
                                        </p:tav>
                                        <p:tav tm="11240">
                                          <p:val>
                                            <p:fltVal val="0.9348"/>
                                          </p:val>
                                        </p:tav>
                                        <p:tav tm="12360">
                                          <p:val>
                                            <p:fltVal val="0.9232"/>
                                          </p:val>
                                        </p:tav>
                                        <p:tav tm="13480">
                                          <p:val>
                                            <p:fltVal val="0.9146"/>
                                          </p:val>
                                        </p:tav>
                                        <p:tav tm="14610">
                                          <p:val>
                                            <p:fltVal val="0.9084"/>
                                          </p:val>
                                        </p:tav>
                                        <p:tav tm="15730">
                                          <p:val>
                                            <p:fltVal val="0.9042"/>
                                          </p:val>
                                        </p:tav>
                                        <p:tav tm="16850">
                                          <p:val>
                                            <p:fltVal val="0.9017"/>
                                          </p:val>
                                        </p:tav>
                                        <p:tav tm="17980">
                                          <p:val>
                                            <p:fltVal val="0.9005"/>
                                          </p:val>
                                        </p:tav>
                                        <p:tav tm="19100">
                                          <p:val>
                                            <p:fltVal val="0.9"/>
                                          </p:val>
                                        </p:tav>
                                        <p:tav tm="20220">
                                          <p:val>
                                            <p:fltVal val="0.8999"/>
                                          </p:val>
                                        </p:tav>
                                        <p:tav tm="21350">
                                          <p:val>
                                            <p:fltVal val="0.9006"/>
                                          </p:val>
                                        </p:tav>
                                        <p:tav tm="22470">
                                          <p:val>
                                            <p:fltVal val="0.9046"/>
                                          </p:val>
                                        </p:tav>
                                        <p:tav tm="23600">
                                          <p:val>
                                            <p:fltVal val="0.9153"/>
                                          </p:val>
                                        </p:tav>
                                        <p:tav tm="24720">
                                          <p:val>
                                            <p:fltVal val="0.9362"/>
                                          </p:val>
                                        </p:tav>
                                        <p:tav tm="25840">
                                          <p:val>
                                            <p:fltVal val="0.9659"/>
                                          </p:val>
                                        </p:tav>
                                        <p:tav tm="26970">
                                          <p:val>
                                            <p:fltVal val="0.9858"/>
                                          </p:val>
                                        </p:tav>
                                        <p:tav tm="28090">
                                          <p:val>
                                            <p:fltVal val="0.9959"/>
                                          </p:val>
                                        </p:tav>
                                        <p:tav tm="29210">
                                          <p:val>
                                            <p:fltVal val="0.9995"/>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0.9998"/>
                                          </p:val>
                                        </p:tav>
                                        <p:tav tm="68540">
                                          <p:val>
                                            <p:fltVal val="0.9987"/>
                                          </p:val>
                                        </p:tav>
                                        <p:tav tm="69660">
                                          <p:val>
                                            <p:fltVal val="0.9955"/>
                                          </p:val>
                                        </p:tav>
                                        <p:tav tm="70790">
                                          <p:val>
                                            <p:fltVal val="0.9888"/>
                                          </p:val>
                                        </p:tav>
                                        <p:tav tm="71910">
                                          <p:val>
                                            <p:fltVal val="0.9775"/>
                                          </p:val>
                                        </p:tav>
                                        <p:tav tm="73030">
                                          <p:val>
                                            <p:fltVal val="0.9605"/>
                                          </p:val>
                                        </p:tav>
                                        <p:tav tm="74160">
                                          <p:val>
                                            <p:fltVal val="0.9385"/>
                                          </p:val>
                                        </p:tav>
                                        <p:tav tm="75280">
                                          <p:val>
                                            <p:fltVal val="0.9217"/>
                                          </p:val>
                                        </p:tav>
                                        <p:tav tm="76400">
                                          <p:val>
                                            <p:fltVal val="0.9107"/>
                                          </p:val>
                                        </p:tav>
                                        <p:tav tm="77530">
                                          <p:val>
                                            <p:fltVal val="0.9042"/>
                                          </p:val>
                                        </p:tav>
                                        <p:tav tm="78650">
                                          <p:val>
                                            <p:fltVal val="0.901"/>
                                          </p:val>
                                        </p:tav>
                                        <p:tav tm="79780">
                                          <p:val>
                                            <p:fltVal val="0.9"/>
                                          </p:val>
                                        </p:tav>
                                        <p:tav tm="80900">
                                          <p:val>
                                            <p:fltVal val="0.9"/>
                                          </p:val>
                                        </p:tav>
                                        <p:tav tm="82020">
                                          <p:val>
                                            <p:fltVal val="0.901"/>
                                          </p:val>
                                        </p:tav>
                                        <p:tav tm="83150">
                                          <p:val>
                                            <p:fltVal val="0.9061"/>
                                          </p:val>
                                        </p:tav>
                                        <p:tav tm="84270">
                                          <p:val>
                                            <p:fltVal val="0.9186"/>
                                          </p:val>
                                        </p:tav>
                                        <p:tav tm="85390">
                                          <p:val>
                                            <p:fltVal val="0.942"/>
                                          </p:val>
                                        </p:tav>
                                        <p:tav tm="86520">
                                          <p:val>
                                            <p:fltVal val="0.9709"/>
                                          </p:val>
                                        </p:tav>
                                        <p:tav tm="87640">
                                          <p:val>
                                            <p:fltVal val="0.9885"/>
                                          </p:val>
                                        </p:tav>
                                        <p:tav tm="88760">
                                          <p:val>
                                            <p:fltVal val="0.997"/>
                                          </p:val>
                                        </p:tav>
                                        <p:tav tm="89890">
                                          <p:val>
                                            <p:fltVal val="0.9997"/>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13" dur="3000" fill="hold"/>
                                        <p:tgtEl>
                                          <p:spTgt spid="3"/>
                                        </p:tgtEl>
                                        <p:attrNameLst>
                                          <p:attrName>3d.object.scale.z</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childTnLst>
                                </p:cTn>
                              </p:par>
                            </p:childTnLst>
                          </p:cTn>
                        </p:par>
                        <p:par>
                          <p:cTn id="14" fill="hold">
                            <p:stCondLst>
                              <p:cond delay="6250"/>
                            </p:stCondLst>
                            <p:childTnLst>
                              <p:par>
                                <p:cTn id="15" presetID="38" presetClass="emph" presetSubtype="128" accel="20000" decel="20000" fill="hold" nodeType="afterEffect">
                                  <p:stCondLst>
                                    <p:cond delay="0"/>
                                  </p:stCondLst>
                                  <p:childTnLst>
                                    <p:anim calcmode="lin" valueType="num">
                                      <p:cBhvr additive="sum">
                                        <p:cTn id="16" dur="3250" fill="hold"/>
                                        <p:tgtEl>
                                          <p:spTgt spid="3"/>
                                        </p:tgtEl>
                                        <p:attrNameLst>
                                          <p:attrName>3d.view.rotation.y</p:attrName>
                                        </p:attrNameLst>
                                      </p:cBhvr>
                                      <p:tavLst>
                                        <p:tav tm="0">
                                          <p:val>
                                            <p:fltVal val="0"/>
                                          </p:val>
                                        </p:tav>
                                        <p:tav tm="3330">
                                          <p:val>
                                            <p:fltVal val="6.9747"/>
                                          </p:val>
                                        </p:tav>
                                        <p:tav tm="6660">
                                          <p:val>
                                            <p:fltVal val="12.1039"/>
                                          </p:val>
                                        </p:tav>
                                        <p:tav tm="9990">
                                          <p:val>
                                            <p:fltVal val="15.6713"/>
                                          </p:val>
                                        </p:tav>
                                        <p:tav tm="13320">
                                          <p:val>
                                            <p:fltVal val="17.9604"/>
                                          </p:val>
                                        </p:tav>
                                        <p:tav tm="16650">
                                          <p:val>
                                            <p:fltVal val="19.2548"/>
                                          </p:val>
                                        </p:tav>
                                        <p:tav tm="19970">
                                          <p:val>
                                            <p:fltVal val="19.8371"/>
                                          </p:val>
                                        </p:tav>
                                        <p:tav tm="23290">
                                          <p:val>
                                            <p:fltVal val="19.9936"/>
                                          </p:val>
                                        </p:tav>
                                        <p:tav tm="26620">
                                          <p:val>
                                            <p:fltVal val="19.9945"/>
                                          </p:val>
                                        </p:tav>
                                        <p:tav tm="29950">
                                          <p:val>
                                            <p:fltVal val="19.8447"/>
                                          </p:val>
                                        </p:tav>
                                        <p:tav tm="33280">
                                          <p:val>
                                            <p:fltVal val="19.2733"/>
                                          </p:val>
                                        </p:tav>
                                        <p:tav tm="36610">
                                          <p:val>
                                            <p:fltVal val="17.9968"/>
                                          </p:val>
                                        </p:tav>
                                        <p:tav tm="39940">
                                          <p:val>
                                            <p:fltVal val="15.7316"/>
                                          </p:val>
                                        </p:tav>
                                        <p:tav tm="43270">
                                          <p:val>
                                            <p:fltVal val="12.194"/>
                                          </p:val>
                                        </p:tav>
                                        <p:tav tm="46600">
                                          <p:val>
                                            <p:fltVal val="7.1005"/>
                                          </p:val>
                                        </p:tav>
                                        <p:tav tm="49930">
                                          <p:val>
                                            <p:fltVal val="0.1675"/>
                                          </p:val>
                                        </p:tav>
                                        <p:tav tm="53250">
                                          <p:val>
                                            <p:fltVal val="-6.8299"/>
                                          </p:val>
                                        </p:tav>
                                        <p:tav tm="56580">
                                          <p:val>
                                            <p:fltVal val="-12.0002"/>
                                          </p:val>
                                        </p:tav>
                                        <p:tav tm="59900">
                                          <p:val>
                                            <p:fltVal val="-15.593"/>
                                          </p:val>
                                        </p:tav>
                                        <p:tav tm="63220">
                                          <p:val>
                                            <p:fltVal val="-17.9075"/>
                                          </p:val>
                                        </p:tav>
                                        <p:tav tm="66540">
                                          <p:val>
                                            <p:fltVal val="-19.2249"/>
                                          </p:val>
                                        </p:tav>
                                        <p:tav tm="69870">
                                          <p:val>
                                            <p:fltVal val="-19.8271"/>
                                          </p:val>
                                        </p:tav>
                                        <p:tav tm="73190">
                                          <p:val>
                                            <p:fltVal val="-19.9924"/>
                                          </p:val>
                                        </p:tav>
                                        <p:tav tm="76510">
                                          <p:val>
                                            <p:fltVal val="-19.9955"/>
                                          </p:val>
                                        </p:tav>
                                        <p:tav tm="79830">
                                          <p:val>
                                            <p:fltVal val="-19.8557"/>
                                          </p:val>
                                        </p:tav>
                                        <p:tav tm="83160">
                                          <p:val>
                                            <p:fltVal val="-19.3045"/>
                                          </p:val>
                                        </p:tav>
                                        <p:tav tm="86480">
                                          <p:val>
                                            <p:fltVal val="-18.0634"/>
                                          </p:val>
                                        </p:tav>
                                        <p:tav tm="89800">
                                          <p:val>
                                            <p:fltVal val="-15.8505"/>
                                          </p:val>
                                        </p:tav>
                                        <p:tav tm="93120">
                                          <p:val>
                                            <p:fltVal val="-12.3847"/>
                                          </p:val>
                                        </p:tav>
                                        <p:tav tm="96450">
                                          <p:val>
                                            <p:fltVal val="-7.3674"/>
                                          </p:val>
                                        </p:tav>
                                        <p:tav tm="100000">
                                          <p:val>
                                            <p:fltVal val="0"/>
                                          </p:val>
                                        </p:tav>
                                      </p:tavLst>
                                    </p:anim>
                                  </p:childTnLst>
                                </p:cTn>
                              </p:par>
                            </p:childTnLst>
                          </p:cTn>
                        </p:par>
                        <p:par>
                          <p:cTn id="17" fill="hold">
                            <p:stCondLst>
                              <p:cond delay="9500"/>
                            </p:stCondLst>
                            <p:childTnLst>
                              <p:par>
                                <p:cTn id="18" presetID="2" presetClass="exit" presetSubtype="8" fill="hold" nodeType="afterEffect">
                                  <p:stCondLst>
                                    <p:cond delay="0"/>
                                  </p:stCondLst>
                                  <p:childTnLst>
                                    <p:anim calcmode="lin" valueType="num">
                                      <p:cBhvr additive="base">
                                        <p:cTn id="19" dur="2250"/>
                                        <p:tgtEl>
                                          <p:spTgt spid="3"/>
                                        </p:tgtEl>
                                        <p:attrNameLst>
                                          <p:attrName>ppt_x</p:attrName>
                                        </p:attrNameLst>
                                      </p:cBhvr>
                                      <p:tavLst>
                                        <p:tav tm="0">
                                          <p:val>
                                            <p:strVal val="ppt_x"/>
                                          </p:val>
                                        </p:tav>
                                        <p:tav tm="100000">
                                          <p:val>
                                            <p:strVal val="0-ppt_w/2"/>
                                          </p:val>
                                        </p:tav>
                                      </p:tavLst>
                                    </p:anim>
                                    <p:anim calcmode="lin" valueType="num">
                                      <p:cBhvr additive="base">
                                        <p:cTn id="20" dur="2250"/>
                                        <p:tgtEl>
                                          <p:spTgt spid="3"/>
                                        </p:tgtEl>
                                        <p:attrNameLst>
                                          <p:attrName>ppt_y</p:attrName>
                                        </p:attrNameLst>
                                      </p:cBhvr>
                                      <p:tavLst>
                                        <p:tav tm="0">
                                          <p:val>
                                            <p:strVal val="ppt_y"/>
                                          </p:val>
                                        </p:tav>
                                        <p:tav tm="100000">
                                          <p:val>
                                            <p:strVal val="ppt_y"/>
                                          </p:val>
                                        </p:tav>
                                      </p:tavLst>
                                    </p:anim>
                                    <p:set>
                                      <p:cBhvr>
                                        <p:cTn id="21" dur="1" fill="hold">
                                          <p:stCondLst>
                                            <p:cond delay="22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26AE9F2A-6F13-57DB-D707-1A14F41483CC}"/>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EFE5E54D-7E43-EF0F-A3C7-DA406DDEC075}"/>
              </a:ext>
            </a:extLst>
          </p:cNvPr>
          <p:cNvGrpSpPr/>
          <p:nvPr/>
        </p:nvGrpSpPr>
        <p:grpSpPr>
          <a:xfrm>
            <a:off x="14296089" y="1166533"/>
            <a:ext cx="3681860" cy="2860591"/>
            <a:chOff x="5446643" y="1166533"/>
            <a:chExt cx="3681860" cy="2860591"/>
          </a:xfrm>
        </p:grpSpPr>
        <mc:AlternateContent xmlns:mc="http://schemas.openxmlformats.org/markup-compatibility/2006">
          <mc:Choice xmlns:am3d="http://schemas.microsoft.com/office/drawing/2017/model3d" Requires="am3d">
            <p:graphicFrame>
              <p:nvGraphicFramePr>
                <p:cNvPr id="2" name="3D Model 1" descr="Comma">
                  <a:extLst>
                    <a:ext uri="{FF2B5EF4-FFF2-40B4-BE49-F238E27FC236}">
                      <a16:creationId xmlns:a16="http://schemas.microsoft.com/office/drawing/2014/main" id="{3EC0C7AF-EA57-CE13-5489-2743A9D52919}"/>
                    </a:ext>
                  </a:extLst>
                </p:cNvPr>
                <p:cNvGraphicFramePr/>
                <p:nvPr>
                  <p:extLst>
                    <p:ext uri="{D42A27DB-BD31-4B8C-83A1-F6EECF244321}">
                      <p14:modId xmlns:p14="http://schemas.microsoft.com/office/powerpoint/2010/main" val="3047972339"/>
                    </p:ext>
                  </p:extLst>
                </p:nvPr>
              </p:nvGraphicFramePr>
              <p:xfrm>
                <a:off x="5446643" y="1178249"/>
                <a:ext cx="2062005" cy="2837160"/>
              </p:xfrm>
              <a:graphic>
                <a:graphicData uri="http://schemas.microsoft.com/office/drawing/2017/model3d">
                  <am3d:model3d r:embed="rId3">
                    <am3d:spPr>
                      <a:xfrm>
                        <a:off x="0" y="0"/>
                        <a:ext cx="2062005" cy="2837160"/>
                      </a:xfrm>
                      <a:prstGeom prst="rect">
                        <a:avLst/>
                      </a:prstGeom>
                    </am3d:spPr>
                    <am3d:camera>
                      <am3d:pos x="0" y="0" z="61534578"/>
                      <am3d:up dx="0" dy="36000000" dz="0"/>
                      <am3d:lookAt x="0" y="0" z="0"/>
                      <am3d:perspective fov="2700000"/>
                    </am3d:camera>
                    <am3d:trans>
                      <am3d:meterPerModelUnit n="20167080" d="1000000"/>
                      <am3d:preTrans dx="0" dy="-17988832" dz="0"/>
                      <am3d:scale>
                        <am3d:sx n="1000000" d="1000000"/>
                        <am3d:sy n="1000000" d="1000000"/>
                        <am3d:sz n="1000000" d="1000000"/>
                      </am3d:scale>
                      <am3d:rot/>
                      <am3d:postTrans dx="0" dy="0" dz="0"/>
                    </am3d:trans>
                    <am3d:raster rName="Office3DRenderer" rVer="16.0.8326">
                      <am3d:blip r:embed="rId4"/>
                    </am3d:raster>
                    <am3d:objViewport viewportSz="338160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D Model 1" descr="Comma">
                  <a:extLst>
                    <a:ext uri="{FF2B5EF4-FFF2-40B4-BE49-F238E27FC236}">
                      <a16:creationId xmlns:a16="http://schemas.microsoft.com/office/drawing/2014/main" id="{3EC0C7AF-EA57-CE13-5489-2743A9D52919}"/>
                    </a:ext>
                  </a:extLst>
                </p:cNvPr>
                <p:cNvPicPr>
                  <a:picLocks noGrp="1" noRot="1" noChangeAspect="1" noMove="1" noResize="1" noEditPoints="1" noAdjustHandles="1" noChangeArrowheads="1" noChangeShapeType="1" noCrop="1"/>
                </p:cNvPicPr>
                <p:nvPr/>
              </p:nvPicPr>
              <p:blipFill>
                <a:blip r:embed="rId4"/>
                <a:stretch>
                  <a:fillRect/>
                </a:stretch>
              </p:blipFill>
              <p:spPr>
                <a:xfrm>
                  <a:off x="14296089" y="1178249"/>
                  <a:ext cx="2062005" cy="2837160"/>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4" name="3D Model 3" descr="Comma">
                  <a:extLst>
                    <a:ext uri="{FF2B5EF4-FFF2-40B4-BE49-F238E27FC236}">
                      <a16:creationId xmlns:a16="http://schemas.microsoft.com/office/drawing/2014/main" id="{5F34299D-7152-59E8-0C70-A6D0F802356F}"/>
                    </a:ext>
                  </a:extLst>
                </p:cNvPr>
                <p:cNvGraphicFramePr>
                  <a:graphicFrameLocks noChangeAspect="1"/>
                </p:cNvGraphicFramePr>
                <p:nvPr>
                  <p:extLst>
                    <p:ext uri="{D42A27DB-BD31-4B8C-83A1-F6EECF244321}">
                      <p14:modId xmlns:p14="http://schemas.microsoft.com/office/powerpoint/2010/main" val="3132878614"/>
                    </p:ext>
                  </p:extLst>
                </p:nvPr>
              </p:nvGraphicFramePr>
              <p:xfrm>
                <a:off x="7336029" y="1166533"/>
                <a:ext cx="1792474" cy="2860591"/>
              </p:xfrm>
              <a:graphic>
                <a:graphicData uri="http://schemas.microsoft.com/office/drawing/2017/model3d">
                  <am3d:model3d r:embed="rId3">
                    <am3d:spPr>
                      <a:xfrm>
                        <a:off x="0" y="0"/>
                        <a:ext cx="1792474" cy="2860591"/>
                      </a:xfrm>
                      <a:prstGeom prst="rect">
                        <a:avLst/>
                      </a:prstGeom>
                    </am3d:spPr>
                    <am3d:camera>
                      <am3d:pos x="0" y="0" z="61534578"/>
                      <am3d:up dx="0" dy="36000000" dz="0"/>
                      <am3d:lookAt x="0" y="0" z="0"/>
                      <am3d:perspective fov="2700000"/>
                    </am3d:camera>
                    <am3d:trans>
                      <am3d:meterPerModelUnit n="20167080" d="1000000"/>
                      <am3d:preTrans dx="0" dy="-17988832" dz="0"/>
                      <am3d:scale>
                        <am3d:sx n="1000000" d="1000000"/>
                        <am3d:sy n="1000000" d="1000000"/>
                        <am3d:sz n="1000000" d="1000000"/>
                      </am3d:scale>
                      <am3d:rot/>
                      <am3d:postTrans dx="0" dy="0" dz="0"/>
                    </am3d:trans>
                    <am3d:raster rName="Office3DRenderer" rVer="16.0.8326">
                      <am3d:blip r:embed="rId5"/>
                    </am3d:raster>
                    <am3d:objViewport viewportSz="338160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Comma">
                  <a:extLst>
                    <a:ext uri="{FF2B5EF4-FFF2-40B4-BE49-F238E27FC236}">
                      <a16:creationId xmlns:a16="http://schemas.microsoft.com/office/drawing/2014/main" id="{5F34299D-7152-59E8-0C70-A6D0F802356F}"/>
                    </a:ext>
                  </a:extLst>
                </p:cNvPr>
                <p:cNvPicPr>
                  <a:picLocks noGrp="1" noRot="1" noChangeAspect="1" noMove="1" noResize="1" noEditPoints="1" noAdjustHandles="1" noChangeArrowheads="1" noChangeShapeType="1" noCrop="1"/>
                </p:cNvPicPr>
                <p:nvPr/>
              </p:nvPicPr>
              <p:blipFill>
                <a:blip r:embed="rId5"/>
                <a:stretch>
                  <a:fillRect/>
                </a:stretch>
              </p:blipFill>
              <p:spPr>
                <a:xfrm>
                  <a:off x="16185475" y="1166533"/>
                  <a:ext cx="1792474" cy="2860591"/>
                </a:xfrm>
                <a:prstGeom prst="rect">
                  <a:avLst/>
                </a:prstGeom>
              </p:spPr>
            </p:pic>
          </mc:Fallback>
        </mc:AlternateContent>
      </p:grpSp>
      <p:grpSp>
        <p:nvGrpSpPr>
          <p:cNvPr id="9" name="Group 8">
            <a:extLst>
              <a:ext uri="{FF2B5EF4-FFF2-40B4-BE49-F238E27FC236}">
                <a16:creationId xmlns:a16="http://schemas.microsoft.com/office/drawing/2014/main" id="{E7FCF575-1E03-C1E5-EABE-72373752918E}"/>
              </a:ext>
            </a:extLst>
          </p:cNvPr>
          <p:cNvGrpSpPr/>
          <p:nvPr/>
        </p:nvGrpSpPr>
        <p:grpSpPr>
          <a:xfrm flipH="1">
            <a:off x="-5618083" y="1180393"/>
            <a:ext cx="3681860" cy="2860591"/>
            <a:chOff x="5446643" y="1166533"/>
            <a:chExt cx="3681860" cy="2860591"/>
          </a:xfrm>
        </p:grpSpPr>
        <mc:AlternateContent xmlns:mc="http://schemas.openxmlformats.org/markup-compatibility/2006">
          <mc:Choice xmlns:am3d="http://schemas.microsoft.com/office/drawing/2017/model3d" Requires="am3d">
            <p:graphicFrame>
              <p:nvGraphicFramePr>
                <p:cNvPr id="10" name="3D Model 9" descr="Comma">
                  <a:extLst>
                    <a:ext uri="{FF2B5EF4-FFF2-40B4-BE49-F238E27FC236}">
                      <a16:creationId xmlns:a16="http://schemas.microsoft.com/office/drawing/2014/main" id="{E3FA3B05-7C63-27E2-F7A8-BB88DB7E2538}"/>
                    </a:ext>
                  </a:extLst>
                </p:cNvPr>
                <p:cNvGraphicFramePr/>
                <p:nvPr>
                  <p:extLst>
                    <p:ext uri="{D42A27DB-BD31-4B8C-83A1-F6EECF244321}">
                      <p14:modId xmlns:p14="http://schemas.microsoft.com/office/powerpoint/2010/main" val="2443253370"/>
                    </p:ext>
                  </p:extLst>
                </p:nvPr>
              </p:nvGraphicFramePr>
              <p:xfrm>
                <a:off x="5446643" y="1178249"/>
                <a:ext cx="2062005" cy="2837160"/>
              </p:xfrm>
              <a:graphic>
                <a:graphicData uri="http://schemas.microsoft.com/office/drawing/2017/model3d">
                  <am3d:model3d r:embed="rId3">
                    <am3d:spPr>
                      <a:xfrm flipH="1">
                        <a:off x="0" y="0"/>
                        <a:ext cx="2062005" cy="2837160"/>
                      </a:xfrm>
                      <a:prstGeom prst="rect">
                        <a:avLst/>
                      </a:prstGeom>
                    </am3d:spPr>
                    <am3d:camera>
                      <am3d:pos x="0" y="0" z="61534578"/>
                      <am3d:up dx="0" dy="36000000" dz="0"/>
                      <am3d:lookAt x="0" y="0" z="0"/>
                      <am3d:perspective fov="2700000"/>
                    </am3d:camera>
                    <am3d:trans>
                      <am3d:meterPerModelUnit n="20167080" d="1000000"/>
                      <am3d:preTrans dx="0" dy="-17988832" dz="0"/>
                      <am3d:scale>
                        <am3d:sx n="1000000" d="1000000"/>
                        <am3d:sy n="1000000" d="1000000"/>
                        <am3d:sz n="1000000" d="1000000"/>
                      </am3d:scale>
                      <am3d:rot/>
                      <am3d:postTrans dx="0" dy="0" dz="0"/>
                    </am3d:trans>
                    <am3d:raster rName="Office3DRenderer" rVer="16.0.8326">
                      <am3d:blip r:embed="rId4"/>
                    </am3d:raster>
                    <am3d:objViewport viewportSz="338160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Comma">
                  <a:extLst>
                    <a:ext uri="{FF2B5EF4-FFF2-40B4-BE49-F238E27FC236}">
                      <a16:creationId xmlns:a16="http://schemas.microsoft.com/office/drawing/2014/main" id="{E3FA3B05-7C63-27E2-F7A8-BB88DB7E2538}"/>
                    </a:ext>
                  </a:extLst>
                </p:cNvPr>
                <p:cNvPicPr>
                  <a:picLocks noGrp="1" noRot="1" noChangeAspect="1" noMove="1" noResize="1" noEditPoints="1" noAdjustHandles="1" noChangeArrowheads="1" noChangeShapeType="1" noCrop="1"/>
                </p:cNvPicPr>
                <p:nvPr/>
              </p:nvPicPr>
              <p:blipFill>
                <a:blip r:embed="rId4"/>
                <a:stretch>
                  <a:fillRect/>
                </a:stretch>
              </p:blipFill>
              <p:spPr>
                <a:xfrm flipH="1">
                  <a:off x="-3998228" y="1192109"/>
                  <a:ext cx="2062005" cy="2837160"/>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1" name="3D Model 10" descr="Comma">
                  <a:extLst>
                    <a:ext uri="{FF2B5EF4-FFF2-40B4-BE49-F238E27FC236}">
                      <a16:creationId xmlns:a16="http://schemas.microsoft.com/office/drawing/2014/main" id="{60D04A63-A9E8-B28F-DDE3-3DE1A06359A9}"/>
                    </a:ext>
                  </a:extLst>
                </p:cNvPr>
                <p:cNvGraphicFramePr>
                  <a:graphicFrameLocks noChangeAspect="1"/>
                </p:cNvGraphicFramePr>
                <p:nvPr>
                  <p:extLst>
                    <p:ext uri="{D42A27DB-BD31-4B8C-83A1-F6EECF244321}">
                      <p14:modId xmlns:p14="http://schemas.microsoft.com/office/powerpoint/2010/main" val="3631849127"/>
                    </p:ext>
                  </p:extLst>
                </p:nvPr>
              </p:nvGraphicFramePr>
              <p:xfrm>
                <a:off x="7336029" y="1166533"/>
                <a:ext cx="1792474" cy="2860591"/>
              </p:xfrm>
              <a:graphic>
                <a:graphicData uri="http://schemas.microsoft.com/office/drawing/2017/model3d">
                  <am3d:model3d r:embed="rId3">
                    <am3d:spPr>
                      <a:xfrm flipH="1">
                        <a:off x="0" y="0"/>
                        <a:ext cx="1792474" cy="2860591"/>
                      </a:xfrm>
                      <a:prstGeom prst="rect">
                        <a:avLst/>
                      </a:prstGeom>
                    </am3d:spPr>
                    <am3d:camera>
                      <am3d:pos x="0" y="0" z="61534578"/>
                      <am3d:up dx="0" dy="36000000" dz="0"/>
                      <am3d:lookAt x="0" y="0" z="0"/>
                      <am3d:perspective fov="2700000"/>
                    </am3d:camera>
                    <am3d:trans>
                      <am3d:meterPerModelUnit n="20167080" d="1000000"/>
                      <am3d:preTrans dx="0" dy="-17988832" dz="0"/>
                      <am3d:scale>
                        <am3d:sx n="1000000" d="1000000"/>
                        <am3d:sy n="1000000" d="1000000"/>
                        <am3d:sz n="1000000" d="1000000"/>
                      </am3d:scale>
                      <am3d:rot/>
                      <am3d:postTrans dx="0" dy="0" dz="0"/>
                    </am3d:trans>
                    <am3d:raster rName="Office3DRenderer" rVer="16.0.8326">
                      <am3d:blip r:embed="rId5"/>
                    </am3d:raster>
                    <am3d:objViewport viewportSz="338160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1" name="3D Model 10" descr="Comma">
                  <a:extLst>
                    <a:ext uri="{FF2B5EF4-FFF2-40B4-BE49-F238E27FC236}">
                      <a16:creationId xmlns:a16="http://schemas.microsoft.com/office/drawing/2014/main" id="{60D04A63-A9E8-B28F-DDE3-3DE1A06359A9}"/>
                    </a:ext>
                  </a:extLst>
                </p:cNvPr>
                <p:cNvPicPr>
                  <a:picLocks noGrp="1" noRot="1" noChangeAspect="1" noMove="1" noResize="1" noEditPoints="1" noAdjustHandles="1" noChangeArrowheads="1" noChangeShapeType="1" noCrop="1"/>
                </p:cNvPicPr>
                <p:nvPr/>
              </p:nvPicPr>
              <p:blipFill>
                <a:blip r:embed="rId5"/>
                <a:stretch>
                  <a:fillRect/>
                </a:stretch>
              </p:blipFill>
              <p:spPr>
                <a:xfrm flipH="1">
                  <a:off x="-5618083" y="1180393"/>
                  <a:ext cx="1792474" cy="2860591"/>
                </a:xfrm>
                <a:prstGeom prst="rect">
                  <a:avLst/>
                </a:prstGeom>
              </p:spPr>
            </p:pic>
          </mc:Fallback>
        </mc:AlternateContent>
      </p:grpSp>
    </p:spTree>
    <p:extLst>
      <p:ext uri="{BB962C8B-B14F-4D97-AF65-F5344CB8AC3E}">
        <p14:creationId xmlns:p14="http://schemas.microsoft.com/office/powerpoint/2010/main" val="39557618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4.375E-6 2.96296E-6 L 0.50977 2.96296E-6 " pathEditMode="relative" rAng="0" ptsTypes="AA">
                                      <p:cBhvr>
                                        <p:cTn id="6" dur="5000" fill="hold"/>
                                        <p:tgtEl>
                                          <p:spTgt spid="9"/>
                                        </p:tgtEl>
                                        <p:attrNameLst>
                                          <p:attrName>ppt_x</p:attrName>
                                          <p:attrName>ppt_y</p:attrName>
                                        </p:attrNameLst>
                                      </p:cBhvr>
                                      <p:rCtr x="25495" y="0"/>
                                    </p:animMotion>
                                  </p:childTnLst>
                                </p:cTn>
                              </p:par>
                              <p:par>
                                <p:cTn id="7" presetID="35" presetClass="path" presetSubtype="0" accel="50000" decel="50000" fill="hold" nodeType="withEffect">
                                  <p:stCondLst>
                                    <p:cond delay="250"/>
                                  </p:stCondLst>
                                  <p:childTnLst>
                                    <p:animMotion origin="layout" path="M -0.06849 -3.7037E-6 L -0.52474 -3.7037E-6 " pathEditMode="relative" rAng="0" ptsTypes="AA">
                                      <p:cBhvr>
                                        <p:cTn id="8" dur="5000" fill="hold"/>
                                        <p:tgtEl>
                                          <p:spTgt spid="5"/>
                                        </p:tgtEl>
                                        <p:attrNameLst>
                                          <p:attrName>ppt_x</p:attrName>
                                          <p:attrName>ppt_y</p:attrName>
                                        </p:attrNameLst>
                                      </p:cBhvr>
                                      <p:rCtr x="-22813" y="0"/>
                                    </p:animMotion>
                                  </p:childTnLst>
                                </p:cTn>
                              </p:par>
                            </p:childTnLst>
                          </p:cTn>
                        </p:par>
                        <p:par>
                          <p:cTn id="9" fill="hold">
                            <p:stCondLst>
                              <p:cond delay="5250"/>
                            </p:stCondLst>
                            <p:childTnLst>
                              <p:par>
                                <p:cTn id="10" presetID="32" presetClass="emph" presetSubtype="0" fill="hold" nodeType="afterEffect">
                                  <p:stCondLst>
                                    <p:cond delay="0"/>
                                  </p:stCondLst>
                                  <p:childTnLst>
                                    <p:animRot by="120000">
                                      <p:cBhvr>
                                        <p:cTn id="11" dur="500" fill="hold">
                                          <p:stCondLst>
                                            <p:cond delay="0"/>
                                          </p:stCondLst>
                                        </p:cTn>
                                        <p:tgtEl>
                                          <p:spTgt spid="9"/>
                                        </p:tgtEl>
                                        <p:attrNameLst>
                                          <p:attrName>r</p:attrName>
                                        </p:attrNameLst>
                                      </p:cBhvr>
                                    </p:animRot>
                                    <p:animRot by="-240000">
                                      <p:cBhvr>
                                        <p:cTn id="12" dur="1000" fill="hold">
                                          <p:stCondLst>
                                            <p:cond delay="1000"/>
                                          </p:stCondLst>
                                        </p:cTn>
                                        <p:tgtEl>
                                          <p:spTgt spid="9"/>
                                        </p:tgtEl>
                                        <p:attrNameLst>
                                          <p:attrName>r</p:attrName>
                                        </p:attrNameLst>
                                      </p:cBhvr>
                                    </p:animRot>
                                    <p:animRot by="240000">
                                      <p:cBhvr>
                                        <p:cTn id="13" dur="1000" fill="hold">
                                          <p:stCondLst>
                                            <p:cond delay="2000"/>
                                          </p:stCondLst>
                                        </p:cTn>
                                        <p:tgtEl>
                                          <p:spTgt spid="9"/>
                                        </p:tgtEl>
                                        <p:attrNameLst>
                                          <p:attrName>r</p:attrName>
                                        </p:attrNameLst>
                                      </p:cBhvr>
                                    </p:animRot>
                                    <p:animRot by="-240000">
                                      <p:cBhvr>
                                        <p:cTn id="14" dur="1000" fill="hold">
                                          <p:stCondLst>
                                            <p:cond delay="3000"/>
                                          </p:stCondLst>
                                        </p:cTn>
                                        <p:tgtEl>
                                          <p:spTgt spid="9"/>
                                        </p:tgtEl>
                                        <p:attrNameLst>
                                          <p:attrName>r</p:attrName>
                                        </p:attrNameLst>
                                      </p:cBhvr>
                                    </p:animRot>
                                    <p:animRot by="120000">
                                      <p:cBhvr>
                                        <p:cTn id="15" dur="1000" fill="hold">
                                          <p:stCondLst>
                                            <p:cond delay="4000"/>
                                          </p:stCondLst>
                                        </p:cTn>
                                        <p:tgtEl>
                                          <p:spTgt spid="9"/>
                                        </p:tgtEl>
                                        <p:attrNameLst>
                                          <p:attrName>r</p:attrName>
                                        </p:attrNameLst>
                                      </p:cBhvr>
                                    </p:animRot>
                                  </p:childTnLst>
                                </p:cTn>
                              </p:par>
                              <p:par>
                                <p:cTn id="16" presetID="32" presetClass="emph" presetSubtype="0" fill="hold" nodeType="withEffect">
                                  <p:stCondLst>
                                    <p:cond delay="0"/>
                                  </p:stCondLst>
                                  <p:childTnLst>
                                    <p:animRot by="120000">
                                      <p:cBhvr>
                                        <p:cTn id="17" dur="500" fill="hold">
                                          <p:stCondLst>
                                            <p:cond delay="0"/>
                                          </p:stCondLst>
                                        </p:cTn>
                                        <p:tgtEl>
                                          <p:spTgt spid="5"/>
                                        </p:tgtEl>
                                        <p:attrNameLst>
                                          <p:attrName>r</p:attrName>
                                        </p:attrNameLst>
                                      </p:cBhvr>
                                    </p:animRot>
                                    <p:animRot by="-240000">
                                      <p:cBhvr>
                                        <p:cTn id="18" dur="1000" fill="hold">
                                          <p:stCondLst>
                                            <p:cond delay="1000"/>
                                          </p:stCondLst>
                                        </p:cTn>
                                        <p:tgtEl>
                                          <p:spTgt spid="5"/>
                                        </p:tgtEl>
                                        <p:attrNameLst>
                                          <p:attrName>r</p:attrName>
                                        </p:attrNameLst>
                                      </p:cBhvr>
                                    </p:animRot>
                                    <p:animRot by="240000">
                                      <p:cBhvr>
                                        <p:cTn id="19" dur="1000" fill="hold">
                                          <p:stCondLst>
                                            <p:cond delay="2000"/>
                                          </p:stCondLst>
                                        </p:cTn>
                                        <p:tgtEl>
                                          <p:spTgt spid="5"/>
                                        </p:tgtEl>
                                        <p:attrNameLst>
                                          <p:attrName>r</p:attrName>
                                        </p:attrNameLst>
                                      </p:cBhvr>
                                    </p:animRot>
                                    <p:animRot by="-240000">
                                      <p:cBhvr>
                                        <p:cTn id="20" dur="1000" fill="hold">
                                          <p:stCondLst>
                                            <p:cond delay="3000"/>
                                          </p:stCondLst>
                                        </p:cTn>
                                        <p:tgtEl>
                                          <p:spTgt spid="5"/>
                                        </p:tgtEl>
                                        <p:attrNameLst>
                                          <p:attrName>r</p:attrName>
                                        </p:attrNameLst>
                                      </p:cBhvr>
                                    </p:animRot>
                                    <p:animRot by="120000">
                                      <p:cBhvr>
                                        <p:cTn id="21" dur="1000" fill="hold">
                                          <p:stCondLst>
                                            <p:cond delay="4000"/>
                                          </p:stCondLst>
                                        </p:cTn>
                                        <p:tgtEl>
                                          <p:spTgt spid="5"/>
                                        </p:tgtEl>
                                        <p:attrNameLst>
                                          <p:attrName>r</p:attrName>
                                        </p:attrNameLst>
                                      </p:cBhvr>
                                    </p:animRot>
                                  </p:childTnLst>
                                </p:cTn>
                              </p:par>
                            </p:childTnLst>
                          </p:cTn>
                        </p:par>
                        <p:par>
                          <p:cTn id="22" fill="hold">
                            <p:stCondLst>
                              <p:cond delay="10250"/>
                            </p:stCondLst>
                            <p:childTnLst>
                              <p:par>
                                <p:cTn id="23" presetID="2" presetClass="exit" presetSubtype="8" fill="hold" nodeType="afterEffect">
                                  <p:stCondLst>
                                    <p:cond delay="0"/>
                                  </p:stCondLst>
                                  <p:childTnLst>
                                    <p:anim calcmode="lin" valueType="num">
                                      <p:cBhvr additive="base">
                                        <p:cTn id="24" dur="2000"/>
                                        <p:tgtEl>
                                          <p:spTgt spid="9"/>
                                        </p:tgtEl>
                                        <p:attrNameLst>
                                          <p:attrName>ppt_x</p:attrName>
                                        </p:attrNameLst>
                                      </p:cBhvr>
                                      <p:tavLst>
                                        <p:tav tm="0">
                                          <p:val>
                                            <p:strVal val="ppt_x"/>
                                          </p:val>
                                        </p:tav>
                                        <p:tav tm="100000">
                                          <p:val>
                                            <p:strVal val="0-ppt_w/2"/>
                                          </p:val>
                                        </p:tav>
                                      </p:tavLst>
                                    </p:anim>
                                    <p:anim calcmode="lin" valueType="num">
                                      <p:cBhvr additive="base">
                                        <p:cTn id="25" dur="2000"/>
                                        <p:tgtEl>
                                          <p:spTgt spid="9"/>
                                        </p:tgtEl>
                                        <p:attrNameLst>
                                          <p:attrName>ppt_y</p:attrName>
                                        </p:attrNameLst>
                                      </p:cBhvr>
                                      <p:tavLst>
                                        <p:tav tm="0">
                                          <p:val>
                                            <p:strVal val="ppt_y"/>
                                          </p:val>
                                        </p:tav>
                                        <p:tav tm="100000">
                                          <p:val>
                                            <p:strVal val="ppt_y"/>
                                          </p:val>
                                        </p:tav>
                                      </p:tavLst>
                                    </p:anim>
                                    <p:set>
                                      <p:cBhvr>
                                        <p:cTn id="26" dur="1" fill="hold">
                                          <p:stCondLst>
                                            <p:cond delay="1999"/>
                                          </p:stCondLst>
                                        </p:cTn>
                                        <p:tgtEl>
                                          <p:spTgt spid="9"/>
                                        </p:tgtEl>
                                        <p:attrNameLst>
                                          <p:attrName>style.visibility</p:attrName>
                                        </p:attrNameLst>
                                      </p:cBhvr>
                                      <p:to>
                                        <p:strVal val="hidden"/>
                                      </p:to>
                                    </p:set>
                                  </p:childTnLst>
                                </p:cTn>
                              </p:par>
                              <p:par>
                                <p:cTn id="27" presetID="2" presetClass="exit" presetSubtype="8" fill="hold" nodeType="withEffect">
                                  <p:stCondLst>
                                    <p:cond delay="0"/>
                                  </p:stCondLst>
                                  <p:childTnLst>
                                    <p:anim calcmode="lin" valueType="num">
                                      <p:cBhvr additive="base">
                                        <p:cTn id="28" dur="2000"/>
                                        <p:tgtEl>
                                          <p:spTgt spid="5"/>
                                        </p:tgtEl>
                                        <p:attrNameLst>
                                          <p:attrName>ppt_x</p:attrName>
                                        </p:attrNameLst>
                                      </p:cBhvr>
                                      <p:tavLst>
                                        <p:tav tm="0">
                                          <p:val>
                                            <p:strVal val="ppt_x"/>
                                          </p:val>
                                        </p:tav>
                                        <p:tav tm="100000">
                                          <p:val>
                                            <p:strVal val="0-ppt_w/2"/>
                                          </p:val>
                                        </p:tav>
                                      </p:tavLst>
                                    </p:anim>
                                    <p:anim calcmode="lin" valueType="num">
                                      <p:cBhvr additive="base">
                                        <p:cTn id="29" dur="2000"/>
                                        <p:tgtEl>
                                          <p:spTgt spid="5"/>
                                        </p:tgtEl>
                                        <p:attrNameLst>
                                          <p:attrName>ppt_y</p:attrName>
                                        </p:attrNameLst>
                                      </p:cBhvr>
                                      <p:tavLst>
                                        <p:tav tm="0">
                                          <p:val>
                                            <p:strVal val="ppt_y"/>
                                          </p:val>
                                        </p:tav>
                                        <p:tav tm="100000">
                                          <p:val>
                                            <p:strVal val="ppt_y"/>
                                          </p:val>
                                        </p:tav>
                                      </p:tavLst>
                                    </p:anim>
                                    <p:set>
                                      <p:cBhvr>
                                        <p:cTn id="30"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FECAFCE8-FD07-84A0-7081-78115F4C8798}"/>
            </a:ext>
          </a:extLst>
        </p:cNvPr>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3" name="3D Model 2" descr="Comma">
                <a:extLst>
                  <a:ext uri="{FF2B5EF4-FFF2-40B4-BE49-F238E27FC236}">
                    <a16:creationId xmlns:a16="http://schemas.microsoft.com/office/drawing/2014/main" id="{D841E46D-589B-A5E3-5BC1-AD6AB0135856}"/>
                  </a:ext>
                </a:extLst>
              </p:cNvPr>
              <p:cNvGraphicFramePr>
                <a:graphicFrameLocks noChangeAspect="1"/>
              </p:cNvGraphicFramePr>
              <p:nvPr>
                <p:extLst>
                  <p:ext uri="{D42A27DB-BD31-4B8C-83A1-F6EECF244321}">
                    <p14:modId xmlns:p14="http://schemas.microsoft.com/office/powerpoint/2010/main" val="2472360527"/>
                  </p:ext>
                </p:extLst>
              </p:nvPr>
            </p:nvGraphicFramePr>
            <p:xfrm>
              <a:off x="13318435" y="369791"/>
              <a:ext cx="2258768" cy="3591060"/>
            </p:xfrm>
            <a:graphic>
              <a:graphicData uri="http://schemas.microsoft.com/office/drawing/2017/model3d">
                <am3d:model3d r:embed="rId4">
                  <am3d:spPr>
                    <a:xfrm>
                      <a:off x="0" y="0"/>
                      <a:ext cx="2258768" cy="3591060"/>
                    </a:xfrm>
                    <a:prstGeom prst="rect">
                      <a:avLst/>
                    </a:prstGeom>
                  </am3d:spPr>
                  <am3d:camera>
                    <am3d:pos x="0" y="0" z="61534578"/>
                    <am3d:up dx="0" dy="36000000" dz="0"/>
                    <am3d:lookAt x="0" y="0" z="0"/>
                    <am3d:perspective fov="2700000"/>
                  </am3d:camera>
                  <am3d:trans>
                    <am3d:meterPerModelUnit n="20167080" d="1000000"/>
                    <am3d:preTrans dx="0" dy="-17988832" dz="0"/>
                    <am3d:scale>
                      <am3d:sx n="1000000" d="1000000"/>
                      <am3d:sy n="1000000" d="1000000"/>
                      <am3d:sz n="1000000" d="1000000"/>
                    </am3d:scale>
                    <am3d:rot/>
                    <am3d:postTrans dx="0" dy="0" dz="0"/>
                  </am3d:trans>
                  <am3d:raster rName="Office3DRenderer" rVer="16.0.8326">
                    <am3d:blip r:embed="rId5"/>
                  </am3d:raster>
                  <am3d:objViewport viewportSz="425960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Model 2" descr="Comma">
                <a:extLst>
                  <a:ext uri="{FF2B5EF4-FFF2-40B4-BE49-F238E27FC236}">
                    <a16:creationId xmlns:a16="http://schemas.microsoft.com/office/drawing/2014/main" id="{D841E46D-589B-A5E3-5BC1-AD6AB0135856}"/>
                  </a:ext>
                </a:extLst>
              </p:cNvPr>
              <p:cNvPicPr>
                <a:picLocks noGrp="1" noRot="1" noChangeAspect="1" noMove="1" noResize="1" noEditPoints="1" noAdjustHandles="1" noChangeArrowheads="1" noChangeShapeType="1" noCrop="1"/>
              </p:cNvPicPr>
              <p:nvPr/>
            </p:nvPicPr>
            <p:blipFill>
              <a:blip r:embed="rId5"/>
              <a:stretch>
                <a:fillRect/>
              </a:stretch>
            </p:blipFill>
            <p:spPr>
              <a:xfrm>
                <a:off x="13318435" y="369791"/>
                <a:ext cx="2258768" cy="3591060"/>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2" name="3D Model 1" descr="s">
                <a:extLst>
                  <a:ext uri="{FF2B5EF4-FFF2-40B4-BE49-F238E27FC236}">
                    <a16:creationId xmlns:a16="http://schemas.microsoft.com/office/drawing/2014/main" id="{1A92D06E-C0DF-5BBF-F98C-46BEAF248A26}"/>
                  </a:ext>
                </a:extLst>
              </p:cNvPr>
              <p:cNvGraphicFramePr>
                <a:graphicFrameLocks noChangeAspect="1"/>
              </p:cNvGraphicFramePr>
              <p:nvPr>
                <p:extLst>
                  <p:ext uri="{D42A27DB-BD31-4B8C-83A1-F6EECF244321}">
                    <p14:modId xmlns:p14="http://schemas.microsoft.com/office/powerpoint/2010/main" val="3156773135"/>
                  </p:ext>
                </p:extLst>
              </p:nvPr>
            </p:nvGraphicFramePr>
            <p:xfrm>
              <a:off x="12800193" y="3336028"/>
              <a:ext cx="3295250" cy="3311206"/>
            </p:xfrm>
            <a:graphic>
              <a:graphicData uri="http://schemas.microsoft.com/office/drawing/2017/model3d">
                <am3d:model3d r:embed="rId6">
                  <am3d:spPr>
                    <a:xfrm>
                      <a:off x="0" y="0"/>
                      <a:ext cx="3295250" cy="3311206"/>
                    </a:xfrm>
                    <a:prstGeom prst="rect">
                      <a:avLst/>
                    </a:prstGeom>
                  </am3d:spPr>
                  <am3d:camera>
                    <am3d:pos x="0" y="0" z="71223824"/>
                    <am3d:up dx="0" dy="36000000" dz="0"/>
                    <am3d:lookAt x="0" y="0" z="0"/>
                    <am3d:perspective fov="2700000"/>
                  </am3d:camera>
                  <am3d:trans>
                    <am3d:meterPerModelUnit n="17164434" d="1000000"/>
                    <am3d:preTrans dx="0" dy="-17875439" dz="0"/>
                    <am3d:scale>
                      <am3d:sx n="1000000" d="1000000"/>
                      <am3d:sy n="1000000" d="1000000"/>
                      <am3d:sz n="1000000" d="1000000"/>
                    </am3d:scale>
                    <am3d:rot ax="298064" ay="421034" az="36504"/>
                    <am3d:postTrans dx="0" dy="0" dz="0"/>
                  </am3d:trans>
                  <am3d:raster rName="Office3DRenderer" rVer="16.0.8326">
                    <am3d:blip r:embed="rId7"/>
                  </am3d:raster>
                  <am3d:objViewport viewportSz="453994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D Model 1" descr="s">
                <a:extLst>
                  <a:ext uri="{FF2B5EF4-FFF2-40B4-BE49-F238E27FC236}">
                    <a16:creationId xmlns:a16="http://schemas.microsoft.com/office/drawing/2014/main" id="{1A92D06E-C0DF-5BBF-F98C-46BEAF248A26}"/>
                  </a:ext>
                </a:extLst>
              </p:cNvPr>
              <p:cNvPicPr>
                <a:picLocks noGrp="1" noRot="1" noChangeAspect="1" noMove="1" noResize="1" noEditPoints="1" noAdjustHandles="1" noChangeArrowheads="1" noChangeShapeType="1" noCrop="1"/>
              </p:cNvPicPr>
              <p:nvPr/>
            </p:nvPicPr>
            <p:blipFill>
              <a:blip r:embed="rId7"/>
              <a:stretch>
                <a:fillRect/>
              </a:stretch>
            </p:blipFill>
            <p:spPr>
              <a:xfrm>
                <a:off x="12800193" y="3336028"/>
                <a:ext cx="3295250" cy="3311206"/>
              </a:xfrm>
              <a:prstGeom prst="rect">
                <a:avLst/>
              </a:prstGeom>
            </p:spPr>
          </p:pic>
        </mc:Fallback>
      </mc:AlternateContent>
    </p:spTree>
    <p:custDataLst>
      <p:tags r:id="rId1"/>
    </p:custDataLst>
    <p:extLst>
      <p:ext uri="{BB962C8B-B14F-4D97-AF65-F5344CB8AC3E}">
        <p14:creationId xmlns:p14="http://schemas.microsoft.com/office/powerpoint/2010/main" val="2225379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250"/>
                                  </p:stCondLst>
                                  <p:childTnLst>
                                    <p:animMotion origin="layout" path="M -0.06849 -7.40741E-7 L -0.66849 -7.40741E-7 " pathEditMode="relative" rAng="0" ptsTypes="AA">
                                      <p:cBhvr>
                                        <p:cTn id="6" dur="2500" fill="hold"/>
                                        <p:tgtEl>
                                          <p:spTgt spid="3"/>
                                        </p:tgtEl>
                                        <p:attrNameLst>
                                          <p:attrName>ppt_x</p:attrName>
                                          <p:attrName>ppt_y</p:attrName>
                                        </p:attrNameLst>
                                      </p:cBhvr>
                                      <p:rCtr x="-30000" y="0"/>
                                    </p:animMotion>
                                  </p:childTnLst>
                                </p:cTn>
                              </p:par>
                            </p:childTnLst>
                          </p:cTn>
                        </p:par>
                        <p:par>
                          <p:cTn id="7" fill="hold">
                            <p:stCondLst>
                              <p:cond delay="2750"/>
                            </p:stCondLst>
                            <p:childTnLst>
                              <p:par>
                                <p:cTn id="8" presetID="39" presetClass="emph" presetSubtype="2" fill="hold" nodeType="afterEffect">
                                  <p:stCondLst>
                                    <p:cond delay="0"/>
                                  </p:stCondLst>
                                  <p:childTnLst>
                                    <p:anim calcmode="lin" valueType="num">
                                      <p:cBhvr additive="sum">
                                        <p:cTn id="9" dur="2500" fill="hold"/>
                                        <p:tgtEl>
                                          <p:spTgt spid="3"/>
                                        </p:tgtEl>
                                        <p:attrNameLst>
                                          <p:attrName>3d.object.rotation.y</p:attrName>
                                        </p:attrNameLst>
                                      </p:cBhvr>
                                      <p:tavLst>
                                        <p:tav tm="0">
                                          <p:val>
                                            <p:fltVal val="0"/>
                                          </p:val>
                                        </p:tav>
                                        <p:tav tm="1120">
                                          <p:val>
                                            <p:fltVal val="-0.0012"/>
                                          </p:val>
                                        </p:tav>
                                        <p:tav tm="2250">
                                          <p:val>
                                            <p:fltVal val="-0.0098"/>
                                          </p:val>
                                        </p:tav>
                                        <p:tav tm="3370">
                                          <p:val>
                                            <p:fltVal val="-0.033"/>
                                          </p:val>
                                        </p:tav>
                                        <p:tav tm="4490">
                                          <p:val>
                                            <p:fltVal val="-0.0789"/>
                                          </p:val>
                                        </p:tav>
                                        <p:tav tm="5620">
                                          <p:val>
                                            <p:fltVal val="-0.1548"/>
                                          </p:val>
                                        </p:tav>
                                        <p:tav tm="6740">
                                          <p:val>
                                            <p:fltVal val="-0.267"/>
                                          </p:val>
                                        </p:tav>
                                        <p:tav tm="7870">
                                          <p:val>
                                            <p:fltVal val="-0.4235"/>
                                          </p:val>
                                        </p:tav>
                                        <p:tav tm="8990">
                                          <p:val>
                                            <p:fltVal val="-0.6337"/>
                                          </p:val>
                                        </p:tav>
                                        <p:tav tm="10110">
                                          <p:val>
                                            <p:fltVal val="-0.9013"/>
                                          </p:val>
                                        </p:tav>
                                        <p:tav tm="11240">
                                          <p:val>
                                            <p:fltVal val="-1.2353"/>
                                          </p:val>
                                        </p:tav>
                                        <p:tav tm="12360">
                                          <p:val>
                                            <p:fltVal val="-1.647"/>
                                          </p:val>
                                        </p:tav>
                                        <p:tav tm="13480">
                                          <p:val>
                                            <p:fltVal val="-2.0869"/>
                                          </p:val>
                                        </p:tav>
                                        <p:tav tm="14610">
                                          <p:val>
                                            <p:fltVal val="-2.4538"/>
                                          </p:val>
                                        </p:tav>
                                        <p:tav tm="15730">
                                          <p:val>
                                            <p:fltVal val="-2.7534"/>
                                          </p:val>
                                        </p:tav>
                                        <p:tav tm="16850">
                                          <p:val>
                                            <p:fltVal val="-2.9876"/>
                                          </p:val>
                                        </p:tav>
                                        <p:tav tm="17980">
                                          <p:val>
                                            <p:fltVal val="-3.1669"/>
                                          </p:val>
                                        </p:tav>
                                        <p:tav tm="19100">
                                          <p:val>
                                            <p:fltVal val="-3.2996"/>
                                          </p:val>
                                        </p:tav>
                                        <p:tav tm="20220">
                                          <p:val>
                                            <p:fltVal val="-3.3906"/>
                                          </p:val>
                                        </p:tav>
                                        <p:tav tm="21350">
                                          <p:val>
                                            <p:fltVal val="-3.4488"/>
                                          </p:val>
                                        </p:tav>
                                        <p:tav tm="22470">
                                          <p:val>
                                            <p:fltVal val="-3.4815"/>
                                          </p:val>
                                        </p:tav>
                                        <p:tav tm="23600">
                                          <p:val>
                                            <p:fltVal val="-3.4961"/>
                                          </p:val>
                                        </p:tav>
                                        <p:tav tm="24720">
                                          <p:val>
                                            <p:fltVal val="-3.4998"/>
                                          </p:val>
                                        </p:tav>
                                        <p:tav tm="25840">
                                          <p:val>
                                            <p:fltVal val="-3.0301"/>
                                          </p:val>
                                        </p:tav>
                                        <p:tav tm="26970">
                                          <p:val>
                                            <p:fltVal val="-0.9661"/>
                                          </p:val>
                                        </p:tav>
                                        <p:tav tm="28090">
                                          <p:val>
                                            <p:fltVal val="2.1525"/>
                                          </p:val>
                                        </p:tav>
                                        <p:tav tm="29210">
                                          <p:val>
                                            <p:fltVal val="6.1215"/>
                                          </p:val>
                                        </p:tav>
                                        <p:tav tm="30340">
                                          <p:val>
                                            <p:fltVal val="10.8322"/>
                                          </p:val>
                                        </p:tav>
                                        <p:tav tm="31460">
                                          <p:val>
                                            <p:fltVal val="16.2132"/>
                                          </p:val>
                                        </p:tav>
                                        <p:tav tm="32580">
                                          <p:val>
                                            <p:fltVal val="22.2128"/>
                                          </p:val>
                                        </p:tav>
                                        <p:tav tm="33710">
                                          <p:val>
                                            <p:fltVal val="28.7297"/>
                                          </p:val>
                                        </p:tav>
                                        <p:tav tm="34830">
                                          <p:val>
                                            <p:fltVal val="35.8493"/>
                                          </p:val>
                                        </p:tav>
                                        <p:tav tm="35960">
                                          <p:val>
                                            <p:fltVal val="43.4888"/>
                                          </p:val>
                                        </p:tav>
                                        <p:tav tm="37080">
                                          <p:val>
                                            <p:fltVal val="51.6257"/>
                                          </p:val>
                                        </p:tav>
                                        <p:tav tm="38200">
                                          <p:val>
                                            <p:fltVal val="60.2402"/>
                                          </p:val>
                                        </p:tav>
                                        <p:tav tm="39330">
                                          <p:val>
                                            <p:fltVal val="69.3155"/>
                                          </p:val>
                                        </p:tav>
                                        <p:tav tm="40450">
                                          <p:val>
                                            <p:fltVal val="78.8364"/>
                                          </p:val>
                                        </p:tav>
                                        <p:tav tm="41570">
                                          <p:val>
                                            <p:fltVal val="88.6987"/>
                                          </p:val>
                                        </p:tav>
                                        <p:tav tm="42700">
                                          <p:val>
                                            <p:fltVal val="99.0679"/>
                                          </p:val>
                                        </p:tav>
                                        <p:tav tm="43820">
                                          <p:val>
                                            <p:fltVal val="109.8461"/>
                                          </p:val>
                                        </p:tav>
                                        <p:tav tm="44940">
                                          <p:val>
                                            <p:fltVal val="121.0232"/>
                                          </p:val>
                                        </p:tav>
                                        <p:tav tm="46070">
                                          <p:val>
                                            <p:fltVal val="132.5899"/>
                                          </p:val>
                                        </p:tav>
                                        <p:tav tm="47190">
                                          <p:val>
                                            <p:fltVal val="144.5376"/>
                                          </p:val>
                                        </p:tav>
                                        <p:tav tm="48310">
                                          <p:val>
                                            <p:fltVal val="156.85851"/>
                                          </p:val>
                                        </p:tav>
                                        <p:tav tm="49440">
                                          <p:val>
                                            <p:fltVal val="169.43021"/>
                                          </p:val>
                                        </p:tav>
                                        <p:tav tm="50560">
                                          <p:val>
                                            <p:fltVal val="182.34309"/>
                                          </p:val>
                                        </p:tav>
                                        <p:tav tm="51690">
                                          <p:val>
                                            <p:fltVal val="195.1411"/>
                                          </p:val>
                                        </p:tav>
                                        <p:tav tm="52810">
                                          <p:val>
                                            <p:fltVal val="207.6945"/>
                                          </p:val>
                                        </p:tav>
                                        <p:tav tm="53930">
                                          <p:val>
                                            <p:fltVal val="219.77251"/>
                                          </p:val>
                                        </p:tav>
                                        <p:tav tm="55060">
                                          <p:val>
                                            <p:fltVal val="231.4814"/>
                                          </p:val>
                                        </p:tav>
                                        <p:tav tm="56180">
                                          <p:val>
                                            <p:fltVal val="242.91341"/>
                                          </p:val>
                                        </p:tav>
                                        <p:tav tm="57300">
                                          <p:val>
                                            <p:fltVal val="253.8558"/>
                                          </p:val>
                                        </p:tav>
                                        <p:tav tm="58430">
                                          <p:val>
                                            <p:fltVal val="264.40329"/>
                                          </p:val>
                                        </p:tav>
                                        <p:tav tm="59550">
                                          <p:val>
                                            <p:fltVal val="274.63501"/>
                                          </p:val>
                                        </p:tav>
                                        <p:tav tm="60670">
                                          <p:val>
                                            <p:fltVal val="284.35721"/>
                                          </p:val>
                                        </p:tav>
                                        <p:tav tm="61800">
                                          <p:val>
                                            <p:fltVal val="293.6507"/>
                                          </p:val>
                                        </p:tav>
                                        <p:tav tm="62920">
                                          <p:val>
                                            <p:fltVal val="302.57959"/>
                                          </p:val>
                                        </p:tav>
                                        <p:tav tm="64040">
                                          <p:val>
                                            <p:fltVal val="310.96921"/>
                                          </p:val>
                                        </p:tav>
                                        <p:tav tm="65170">
                                          <p:val>
                                            <p:fltVal val="318.88379"/>
                                          </p:val>
                                        </p:tav>
                                        <p:tav tm="66290">
                                          <p:val>
                                            <p:fltVal val="326.36801"/>
                                          </p:val>
                                        </p:tav>
                                        <p:tav tm="67420">
                                          <p:val>
                                            <p:fltVal val="333.26511"/>
                                          </p:val>
                                        </p:tav>
                                        <p:tav tm="68540">
                                          <p:val>
                                            <p:fltVal val="339.6712"/>
                                          </p:val>
                                        </p:tav>
                                        <p:tav tm="69660">
                                          <p:val>
                                            <p:fltVal val="345.43851"/>
                                          </p:val>
                                        </p:tav>
                                        <p:tav tm="70790">
                                          <p:val>
                                            <p:fltVal val="350.58469"/>
                                          </p:val>
                                        </p:tav>
                                        <p:tav tm="71910">
                                          <p:val>
                                            <p:fltVal val="355.09189"/>
                                          </p:val>
                                        </p:tav>
                                        <p:tav tm="73030">
                                          <p:val>
                                            <p:fltVal val="358.80179"/>
                                          </p:val>
                                        </p:tav>
                                        <p:tav tm="74160">
                                          <p:val>
                                            <p:fltVal val="361.63531"/>
                                          </p:val>
                                        </p:tav>
                                        <p:tav tm="75280">
                                          <p:val>
                                            <p:fltVal val="363.345"/>
                                          </p:val>
                                        </p:tav>
                                        <p:tav tm="76400">
                                          <p:val>
                                            <p:fltVal val="363.4978"/>
                                          </p:val>
                                        </p:tav>
                                        <p:tav tm="77530">
                                          <p:val>
                                            <p:fltVal val="363.47061"/>
                                          </p:val>
                                        </p:tav>
                                        <p:tav tm="78650">
                                          <p:val>
                                            <p:fltVal val="363.38339"/>
                                          </p:val>
                                        </p:tav>
                                        <p:tav tm="79780">
                                          <p:val>
                                            <p:fltVal val="363.20349"/>
                                          </p:val>
                                        </p:tav>
                                        <p:tav tm="80900">
                                          <p:val>
                                            <p:fltVal val="362.8963"/>
                                          </p:val>
                                        </p:tav>
                                        <p:tav tm="82020">
                                          <p:val>
                                            <p:fltVal val="362.4227"/>
                                          </p:val>
                                        </p:tav>
                                        <p:tav tm="83150">
                                          <p:val>
                                            <p:fltVal val="361.7569"/>
                                          </p:val>
                                        </p:tav>
                                        <p:tav tm="84270">
                                          <p:val>
                                            <p:fltVal val="361.0874"/>
                                          </p:val>
                                        </p:tav>
                                        <p:tav tm="85390">
                                          <p:val>
                                            <p:fltVal val="360.6105"/>
                                          </p:val>
                                        </p:tav>
                                        <p:tav tm="86520">
                                          <p:val>
                                            <p:fltVal val="360.30069"/>
                                          </p:val>
                                        </p:tav>
                                        <p:tav tm="87640">
                                          <p:val>
                                            <p:fltVal val="360.1188"/>
                                          </p:val>
                                        </p:tav>
                                        <p:tav tm="88760">
                                          <p:val>
                                            <p:fltVal val="360.03021"/>
                                          </p:val>
                                        </p:tav>
                                        <p:tav tm="89890">
                                          <p:val>
                                            <p:fltVal val="360.00229"/>
                                          </p:val>
                                        </p:tav>
                                        <p:tav tm="91010">
                                          <p:val>
                                            <p:fltVal val="360"/>
                                          </p:val>
                                        </p:tav>
                                        <p:tav tm="92130">
                                          <p:val>
                                            <p:fltVal val="360"/>
                                          </p:val>
                                        </p:tav>
                                        <p:tav tm="93260">
                                          <p:val>
                                            <p:fltVal val="360"/>
                                          </p:val>
                                        </p:tav>
                                        <p:tav tm="94380">
                                          <p:val>
                                            <p:fltVal val="360"/>
                                          </p:val>
                                        </p:tav>
                                        <p:tav tm="95510">
                                          <p:val>
                                            <p:fltVal val="360"/>
                                          </p:val>
                                        </p:tav>
                                        <p:tav tm="96630">
                                          <p:val>
                                            <p:fltVal val="360"/>
                                          </p:val>
                                        </p:tav>
                                        <p:tav tm="97750">
                                          <p:val>
                                            <p:fltVal val="360"/>
                                          </p:val>
                                        </p:tav>
                                        <p:tav tm="98880">
                                          <p:val>
                                            <p:fltVal val="360"/>
                                          </p:val>
                                        </p:tav>
                                        <p:tav tm="100000">
                                          <p:val>
                                            <p:fltVal val="360"/>
                                          </p:val>
                                        </p:tav>
                                      </p:tavLst>
                                    </p:anim>
                                    <p:anim calcmode="lin" valueType="num">
                                      <p:cBhvr additive="sum">
                                        <p:cTn id="10" dur="2500" fill="hold"/>
                                        <p:tgtEl>
                                          <p:spTgt spid="3"/>
                                        </p:tgtEl>
                                        <p:attrNameLst>
                                          <p:attrName>3d.object.translation.y</p:attrName>
                                        </p:attrNameLst>
                                      </p:cBhvr>
                                      <p:tavLst>
                                        <p:tav tm="0">
                                          <p:val>
                                            <p:fltVal val="0"/>
                                          </p:val>
                                        </p:tav>
                                        <p:tav tm="1120">
                                          <p:val>
                                            <p:fltVal val="0"/>
                                          </p:val>
                                        </p:tav>
                                        <p:tav tm="2250">
                                          <p:val>
                                            <p:fltVal val="-10E-5"/>
                                          </p:val>
                                        </p:tav>
                                        <p:tav tm="3370">
                                          <p:val>
                                            <p:fltVal val="-0.0004"/>
                                          </p:val>
                                        </p:tav>
                                        <p:tav tm="4490">
                                          <p:val>
                                            <p:fltVal val="-0.0011"/>
                                          </p:val>
                                        </p:tav>
                                        <p:tav tm="5620">
                                          <p:val>
                                            <p:fltVal val="-0.0021"/>
                                          </p:val>
                                        </p:tav>
                                        <p:tav tm="6740">
                                          <p:val>
                                            <p:fltVal val="-0.0037"/>
                                          </p:val>
                                        </p:tav>
                                        <p:tav tm="7870">
                                          <p:val>
                                            <p:fltVal val="-0.0059"/>
                                          </p:val>
                                        </p:tav>
                                        <p:tav tm="8990">
                                          <p:val>
                                            <p:fltVal val="-0.0088"/>
                                          </p:val>
                                        </p:tav>
                                        <p:tav tm="10110">
                                          <p:val>
                                            <p:fltVal val="-0.0125"/>
                                          </p:val>
                                        </p:tav>
                                        <p:tav tm="11240">
                                          <p:val>
                                            <p:fltVal val="-0.0162"/>
                                          </p:val>
                                        </p:tav>
                                        <p:tav tm="12360">
                                          <p:val>
                                            <p:fltVal val="-0.0191"/>
                                          </p:val>
                                        </p:tav>
                                        <p:tav tm="13480">
                                          <p:val>
                                            <p:fltVal val="-0.0213"/>
                                          </p:val>
                                        </p:tav>
                                        <p:tav tm="14610">
                                          <p:val>
                                            <p:fltVal val="-0.0228"/>
                                          </p:val>
                                        </p:tav>
                                        <p:tav tm="15730">
                                          <p:val>
                                            <p:fltVal val="-0.0239"/>
                                          </p:val>
                                        </p:tav>
                                        <p:tav tm="16850">
                                          <p:val>
                                            <p:fltVal val="-0.0245"/>
                                          </p:val>
                                        </p:tav>
                                        <p:tav tm="17980">
                                          <p:val>
                                            <p:fltVal val="-0.0248"/>
                                          </p:val>
                                        </p:tav>
                                        <p:tav tm="19100">
                                          <p:val>
                                            <p:fltVal val="-0.0249"/>
                                          </p:val>
                                        </p:tav>
                                        <p:tav tm="20220">
                                          <p:val>
                                            <p:fltVal val="-0.0249"/>
                                          </p:val>
                                        </p:tav>
                                        <p:tav tm="21350">
                                          <p:val>
                                            <p:fltVal val="-0.0248"/>
                                          </p:val>
                                        </p:tav>
                                        <p:tav tm="22470">
                                          <p:val>
                                            <p:fltVal val="-0.0241"/>
                                          </p:val>
                                        </p:tav>
                                        <p:tav tm="23600">
                                          <p:val>
                                            <p:fltVal val="-0.022"/>
                                          </p:val>
                                        </p:tav>
                                        <p:tav tm="24720">
                                          <p:val>
                                            <p:fltVal val="-0.0179"/>
                                          </p:val>
                                        </p:tav>
                                        <p:tav tm="25840">
                                          <p:val>
                                            <p:fltVal val="-0.0113"/>
                                          </p:val>
                                        </p:tav>
                                        <p:tav tm="26970">
                                          <p:val>
                                            <p:fltVal val="-0.0013"/>
                                          </p:val>
                                        </p:tav>
                                        <p:tav tm="28090">
                                          <p:val>
                                            <p:fltVal val="0.0124"/>
                                          </p:val>
                                        </p:tav>
                                        <p:tav tm="29210">
                                          <p:val>
                                            <p:fltVal val="0.0309"/>
                                          </p:val>
                                        </p:tav>
                                        <p:tav tm="30340">
                                          <p:val>
                                            <p:fltVal val="0.0546"/>
                                          </p:val>
                                        </p:tav>
                                        <p:tav tm="31460">
                                          <p:val>
                                            <p:fltVal val="0.0842"/>
                                          </p:val>
                                        </p:tav>
                                        <p:tav tm="32580">
                                          <p:val>
                                            <p:fltVal val="0.1204"/>
                                          </p:val>
                                        </p:tav>
                                        <p:tav tm="33710">
                                          <p:val>
                                            <p:fltVal val="0.1634"/>
                                          </p:val>
                                        </p:tav>
                                        <p:tav tm="34830">
                                          <p:val>
                                            <p:fltVal val="0.2145"/>
                                          </p:val>
                                        </p:tav>
                                        <p:tav tm="35960">
                                          <p:val>
                                            <p:fltVal val="0.2711"/>
                                          </p:val>
                                        </p:tav>
                                        <p:tav tm="37080">
                                          <p:val>
                                            <p:fltVal val="0.3207"/>
                                          </p:val>
                                        </p:tav>
                                        <p:tav tm="38200">
                                          <p:val>
                                            <p:fltVal val="0.3625"/>
                                          </p:val>
                                        </p:tav>
                                        <p:tav tm="39330">
                                          <p:val>
                                            <p:fltVal val="0.3973"/>
                                          </p:val>
                                        </p:tav>
                                        <p:tav tm="40450">
                                          <p:val>
                                            <p:fltVal val="0.4256"/>
                                          </p:val>
                                        </p:tav>
                                        <p:tav tm="41570">
                                          <p:val>
                                            <p:fltVal val="0.448"/>
                                          </p:val>
                                        </p:tav>
                                        <p:tav tm="42700">
                                          <p:val>
                                            <p:fltVal val="0.4655"/>
                                          </p:val>
                                        </p:tav>
                                        <p:tav tm="43820">
                                          <p:val>
                                            <p:fltVal val="0.4786"/>
                                          </p:val>
                                        </p:tav>
                                        <p:tav tm="44940">
                                          <p:val>
                                            <p:fltVal val="0.4878"/>
                                          </p:val>
                                        </p:tav>
                                        <p:tav tm="46070">
                                          <p:val>
                                            <p:fltVal val="0.4939"/>
                                          </p:val>
                                        </p:tav>
                                        <p:tav tm="47190">
                                          <p:val>
                                            <p:fltVal val="0.4975"/>
                                          </p:val>
                                        </p:tav>
                                        <p:tav tm="48310">
                                          <p:val>
                                            <p:fltVal val="0.4993"/>
                                          </p:val>
                                        </p:tav>
                                        <p:tav tm="49440">
                                          <p:val>
                                            <p:fltVal val="0.4999"/>
                                          </p:val>
                                        </p:tav>
                                        <p:tav tm="50560">
                                          <p:val>
                                            <p:fltVal val="0.4999"/>
                                          </p:val>
                                        </p:tav>
                                        <p:tav tm="51690">
                                          <p:val>
                                            <p:fltVal val="0.4998"/>
                                          </p:val>
                                        </p:tav>
                                        <p:tav tm="52810">
                                          <p:val>
                                            <p:fltVal val="0.4988"/>
                                          </p:val>
                                        </p:tav>
                                        <p:tav tm="53930">
                                          <p:val>
                                            <p:fltVal val="0.4965"/>
                                          </p:val>
                                        </p:tav>
                                        <p:tav tm="55060">
                                          <p:val>
                                            <p:fltVal val="0.4921"/>
                                          </p:val>
                                        </p:tav>
                                        <p:tav tm="56180">
                                          <p:val>
                                            <p:fltVal val="0.485"/>
                                          </p:val>
                                        </p:tav>
                                        <p:tav tm="57300">
                                          <p:val>
                                            <p:fltVal val="0.4746"/>
                                          </p:val>
                                        </p:tav>
                                        <p:tav tm="58430">
                                          <p:val>
                                            <p:fltVal val="0.4603"/>
                                          </p:val>
                                        </p:tav>
                                        <p:tav tm="59550">
                                          <p:val>
                                            <p:fltVal val="0.4411"/>
                                          </p:val>
                                        </p:tav>
                                        <p:tav tm="60670">
                                          <p:val>
                                            <p:fltVal val="0.4169"/>
                                          </p:val>
                                        </p:tav>
                                        <p:tav tm="61800">
                                          <p:val>
                                            <p:fltVal val="0.3868"/>
                                          </p:val>
                                        </p:tav>
                                        <p:tav tm="62920">
                                          <p:val>
                                            <p:fltVal val="0.3499"/>
                                          </p:val>
                                        </p:tav>
                                        <p:tav tm="64040">
                                          <p:val>
                                            <p:fltVal val="0.306"/>
                                          </p:val>
                                        </p:tav>
                                        <p:tav tm="65170">
                                          <p:val>
                                            <p:fltVal val="0.2544"/>
                                          </p:val>
                                        </p:tav>
                                        <p:tav tm="66290">
                                          <p:val>
                                            <p:fltVal val="0.1981"/>
                                          </p:val>
                                        </p:tav>
                                        <p:tav tm="67420">
                                          <p:val>
                                            <p:fltVal val="0.1498"/>
                                          </p:val>
                                        </p:tav>
                                        <p:tav tm="68540">
                                          <p:val>
                                            <p:fltVal val="0.1087"/>
                                          </p:val>
                                        </p:tav>
                                        <p:tav tm="69660">
                                          <p:val>
                                            <p:fltVal val="0.0748"/>
                                          </p:val>
                                        </p:tav>
                                        <p:tav tm="70790">
                                          <p:val>
                                            <p:fltVal val="0.0473"/>
                                          </p:val>
                                        </p:tav>
                                        <p:tav tm="71910">
                                          <p:val>
                                            <p:fltVal val="0.0251"/>
                                          </p:val>
                                        </p:tav>
                                        <p:tav tm="73030">
                                          <p:val>
                                            <p:fltVal val="0.0082"/>
                                          </p:val>
                                        </p:tav>
                                        <p:tav tm="74160">
                                          <p:val>
                                            <p:fltVal val="-0.0044"/>
                                          </p:val>
                                        </p:tav>
                                        <p:tav tm="75280">
                                          <p:val>
                                            <p:fltVal val="-0.0134"/>
                                          </p:val>
                                        </p:tav>
                                        <p:tav tm="76400">
                                          <p:val>
                                            <p:fltVal val="-0.0192"/>
                                          </p:val>
                                        </p:tav>
                                        <p:tav tm="77530">
                                          <p:val>
                                            <p:fltVal val="-0.0227"/>
                                          </p:val>
                                        </p:tav>
                                        <p:tav tm="78650">
                                          <p:val>
                                            <p:fltVal val="-0.0244"/>
                                          </p:val>
                                        </p:tav>
                                        <p:tav tm="79780">
                                          <p:val>
                                            <p:fltVal val="-0.0249"/>
                                          </p:val>
                                        </p:tav>
                                        <p:tav tm="80900">
                                          <p:val>
                                            <p:fltVal val="-0.0249"/>
                                          </p:val>
                                        </p:tav>
                                        <p:tav tm="82020">
                                          <p:val>
                                            <p:fltVal val="-0.0244"/>
                                          </p:val>
                                        </p:tav>
                                        <p:tav tm="83150">
                                          <p:val>
                                            <p:fltVal val="-0.0219"/>
                                          </p:val>
                                        </p:tav>
                                        <p:tav tm="84270">
                                          <p:val>
                                            <p:fltVal val="-0.0156"/>
                                          </p:val>
                                        </p:tav>
                                        <p:tav tm="85390">
                                          <p:val>
                                            <p:fltVal val="-0.0039"/>
                                          </p:val>
                                        </p:tav>
                                        <p:tav tm="86520">
                                          <p:val>
                                            <p:fltVal val="0.0104"/>
                                          </p:val>
                                        </p:tav>
                                        <p:tav tm="87640">
                                          <p:val>
                                            <p:fltVal val="0.0192"/>
                                          </p:val>
                                        </p:tav>
                                        <p:tav tm="88760">
                                          <p:val>
                                            <p:fltVal val="0.0235"/>
                                          </p:val>
                                        </p:tav>
                                        <p:tav tm="89890">
                                          <p:val>
                                            <p:fltVal val="0.0248"/>
                                          </p:val>
                                        </p:tav>
                                        <p:tav tm="91010">
                                          <p:val>
                                            <p:fltVal val="0.0249"/>
                                          </p:val>
                                        </p:tav>
                                        <p:tav tm="92130">
                                          <p:val>
                                            <p:fltVal val="0.0247"/>
                                          </p:val>
                                        </p:tav>
                                        <p:tav tm="93260">
                                          <p:val>
                                            <p:fltVal val="0.0234"/>
                                          </p:val>
                                        </p:tav>
                                        <p:tav tm="94380">
                                          <p:val>
                                            <p:fltVal val="0.0202"/>
                                          </p:val>
                                        </p:tav>
                                        <p:tav tm="95510">
                                          <p:val>
                                            <p:fltVal val="0.0143"/>
                                          </p:val>
                                        </p:tav>
                                        <p:tav tm="96630">
                                          <p:val>
                                            <p:fltVal val="0.0071"/>
                                          </p:val>
                                        </p:tav>
                                        <p:tav tm="97750">
                                          <p:val>
                                            <p:fltVal val="0.0027"/>
                                          </p:val>
                                        </p:tav>
                                        <p:tav tm="98880">
                                          <p:val>
                                            <p:fltVal val="0.0007"/>
                                          </p:val>
                                        </p:tav>
                                        <p:tav tm="100000">
                                          <p:val>
                                            <p:fltVal val="0"/>
                                          </p:val>
                                        </p:tav>
                                      </p:tavLst>
                                    </p:anim>
                                    <p:anim calcmode="lin" valueType="num">
                                      <p:cBhvr additive="mult">
                                        <p:cTn id="11" dur="2500" fill="hold"/>
                                        <p:tgtEl>
                                          <p:spTgt spid="3"/>
                                        </p:tgtEl>
                                        <p:attrNameLst>
                                          <p:attrName>3d.object.scale.x</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12" dur="2500" fill="hold"/>
                                        <p:tgtEl>
                                          <p:spTgt spid="3"/>
                                        </p:tgtEl>
                                        <p:attrNameLst>
                                          <p:attrName>3d.object.scale.y</p:attrName>
                                        </p:attrNameLst>
                                      </p:cBhvr>
                                      <p:tavLst>
                                        <p:tav tm="0">
                                          <p:val>
                                            <p:fltVal val="1"/>
                                          </p:val>
                                        </p:tav>
                                        <p:tav tm="1120">
                                          <p:val>
                                            <p:fltVal val="0.9999"/>
                                          </p:val>
                                        </p:tav>
                                        <p:tav tm="2250">
                                          <p:val>
                                            <p:fltVal val="0.9994"/>
                                          </p:val>
                                        </p:tav>
                                        <p:tav tm="3370">
                                          <p:val>
                                            <p:fltVal val="0.9981"/>
                                          </p:val>
                                        </p:tav>
                                        <p:tav tm="4490">
                                          <p:val>
                                            <p:fltVal val="0.9955"/>
                                          </p:val>
                                        </p:tav>
                                        <p:tav tm="5620">
                                          <p:val>
                                            <p:fltVal val="0.9913"/>
                                          </p:val>
                                        </p:tav>
                                        <p:tav tm="6740">
                                          <p:val>
                                            <p:fltVal val="0.985"/>
                                          </p:val>
                                        </p:tav>
                                        <p:tav tm="7870">
                                          <p:val>
                                            <p:fltVal val="0.9763"/>
                                          </p:val>
                                        </p:tav>
                                        <p:tav tm="8990">
                                          <p:val>
                                            <p:fltVal val="0.9646"/>
                                          </p:val>
                                        </p:tav>
                                        <p:tav tm="10110">
                                          <p:val>
                                            <p:fltVal val="0.9497"/>
                                          </p:val>
                                        </p:tav>
                                        <p:tav tm="11240">
                                          <p:val>
                                            <p:fltVal val="0.9348"/>
                                          </p:val>
                                        </p:tav>
                                        <p:tav tm="12360">
                                          <p:val>
                                            <p:fltVal val="0.9232"/>
                                          </p:val>
                                        </p:tav>
                                        <p:tav tm="13480">
                                          <p:val>
                                            <p:fltVal val="0.9146"/>
                                          </p:val>
                                        </p:tav>
                                        <p:tav tm="14610">
                                          <p:val>
                                            <p:fltVal val="0.9084"/>
                                          </p:val>
                                        </p:tav>
                                        <p:tav tm="15730">
                                          <p:val>
                                            <p:fltVal val="0.9042"/>
                                          </p:val>
                                        </p:tav>
                                        <p:tav tm="16850">
                                          <p:val>
                                            <p:fltVal val="0.9017"/>
                                          </p:val>
                                        </p:tav>
                                        <p:tav tm="17980">
                                          <p:val>
                                            <p:fltVal val="0.9005"/>
                                          </p:val>
                                        </p:tav>
                                        <p:tav tm="19100">
                                          <p:val>
                                            <p:fltVal val="0.9"/>
                                          </p:val>
                                        </p:tav>
                                        <p:tav tm="20220">
                                          <p:val>
                                            <p:fltVal val="0.8999"/>
                                          </p:val>
                                        </p:tav>
                                        <p:tav tm="21350">
                                          <p:val>
                                            <p:fltVal val="0.9006"/>
                                          </p:val>
                                        </p:tav>
                                        <p:tav tm="22470">
                                          <p:val>
                                            <p:fltVal val="0.9046"/>
                                          </p:val>
                                        </p:tav>
                                        <p:tav tm="23600">
                                          <p:val>
                                            <p:fltVal val="0.9153"/>
                                          </p:val>
                                        </p:tav>
                                        <p:tav tm="24720">
                                          <p:val>
                                            <p:fltVal val="0.9362"/>
                                          </p:val>
                                        </p:tav>
                                        <p:tav tm="25840">
                                          <p:val>
                                            <p:fltVal val="0.9659"/>
                                          </p:val>
                                        </p:tav>
                                        <p:tav tm="26970">
                                          <p:val>
                                            <p:fltVal val="0.9858"/>
                                          </p:val>
                                        </p:tav>
                                        <p:tav tm="28090">
                                          <p:val>
                                            <p:fltVal val="0.9959"/>
                                          </p:val>
                                        </p:tav>
                                        <p:tav tm="29210">
                                          <p:val>
                                            <p:fltVal val="0.9995"/>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0.9998"/>
                                          </p:val>
                                        </p:tav>
                                        <p:tav tm="68540">
                                          <p:val>
                                            <p:fltVal val="0.9987"/>
                                          </p:val>
                                        </p:tav>
                                        <p:tav tm="69660">
                                          <p:val>
                                            <p:fltVal val="0.9955"/>
                                          </p:val>
                                        </p:tav>
                                        <p:tav tm="70790">
                                          <p:val>
                                            <p:fltVal val="0.9888"/>
                                          </p:val>
                                        </p:tav>
                                        <p:tav tm="71910">
                                          <p:val>
                                            <p:fltVal val="0.9775"/>
                                          </p:val>
                                        </p:tav>
                                        <p:tav tm="73030">
                                          <p:val>
                                            <p:fltVal val="0.9605"/>
                                          </p:val>
                                        </p:tav>
                                        <p:tav tm="74160">
                                          <p:val>
                                            <p:fltVal val="0.9385"/>
                                          </p:val>
                                        </p:tav>
                                        <p:tav tm="75280">
                                          <p:val>
                                            <p:fltVal val="0.9217"/>
                                          </p:val>
                                        </p:tav>
                                        <p:tav tm="76400">
                                          <p:val>
                                            <p:fltVal val="0.9107"/>
                                          </p:val>
                                        </p:tav>
                                        <p:tav tm="77530">
                                          <p:val>
                                            <p:fltVal val="0.9042"/>
                                          </p:val>
                                        </p:tav>
                                        <p:tav tm="78650">
                                          <p:val>
                                            <p:fltVal val="0.901"/>
                                          </p:val>
                                        </p:tav>
                                        <p:tav tm="79780">
                                          <p:val>
                                            <p:fltVal val="0.9"/>
                                          </p:val>
                                        </p:tav>
                                        <p:tav tm="80900">
                                          <p:val>
                                            <p:fltVal val="0.9"/>
                                          </p:val>
                                        </p:tav>
                                        <p:tav tm="82020">
                                          <p:val>
                                            <p:fltVal val="0.901"/>
                                          </p:val>
                                        </p:tav>
                                        <p:tav tm="83150">
                                          <p:val>
                                            <p:fltVal val="0.9061"/>
                                          </p:val>
                                        </p:tav>
                                        <p:tav tm="84270">
                                          <p:val>
                                            <p:fltVal val="0.9186"/>
                                          </p:val>
                                        </p:tav>
                                        <p:tav tm="85390">
                                          <p:val>
                                            <p:fltVal val="0.942"/>
                                          </p:val>
                                        </p:tav>
                                        <p:tav tm="86520">
                                          <p:val>
                                            <p:fltVal val="0.9709"/>
                                          </p:val>
                                        </p:tav>
                                        <p:tav tm="87640">
                                          <p:val>
                                            <p:fltVal val="0.9885"/>
                                          </p:val>
                                        </p:tav>
                                        <p:tav tm="88760">
                                          <p:val>
                                            <p:fltVal val="0.997"/>
                                          </p:val>
                                        </p:tav>
                                        <p:tav tm="89890">
                                          <p:val>
                                            <p:fltVal val="0.9997"/>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13" dur="2500" fill="hold"/>
                                        <p:tgtEl>
                                          <p:spTgt spid="3"/>
                                        </p:tgtEl>
                                        <p:attrNameLst>
                                          <p:attrName>3d.object.scale.z</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childTnLst>
                                </p:cTn>
                              </p:par>
                            </p:childTnLst>
                          </p:cTn>
                        </p:par>
                        <p:par>
                          <p:cTn id="14" fill="hold">
                            <p:stCondLst>
                              <p:cond delay="5250"/>
                            </p:stCondLst>
                            <p:childTnLst>
                              <p:par>
                                <p:cTn id="15" presetID="38" presetClass="emph" presetSubtype="128" accel="20000" decel="20000" fill="hold" nodeType="afterEffect">
                                  <p:stCondLst>
                                    <p:cond delay="0"/>
                                  </p:stCondLst>
                                  <p:childTnLst>
                                    <p:anim calcmode="lin" valueType="num">
                                      <p:cBhvr additive="sum">
                                        <p:cTn id="16" dur="3500" fill="hold"/>
                                        <p:tgtEl>
                                          <p:spTgt spid="3"/>
                                        </p:tgtEl>
                                        <p:attrNameLst>
                                          <p:attrName>3d.view.rotation.y</p:attrName>
                                        </p:attrNameLst>
                                      </p:cBhvr>
                                      <p:tavLst>
                                        <p:tav tm="0">
                                          <p:val>
                                            <p:fltVal val="0"/>
                                          </p:val>
                                        </p:tav>
                                        <p:tav tm="3330">
                                          <p:val>
                                            <p:fltVal val="6.9747"/>
                                          </p:val>
                                        </p:tav>
                                        <p:tav tm="6660">
                                          <p:val>
                                            <p:fltVal val="12.1039"/>
                                          </p:val>
                                        </p:tav>
                                        <p:tav tm="9990">
                                          <p:val>
                                            <p:fltVal val="15.6713"/>
                                          </p:val>
                                        </p:tav>
                                        <p:tav tm="13320">
                                          <p:val>
                                            <p:fltVal val="17.9604"/>
                                          </p:val>
                                        </p:tav>
                                        <p:tav tm="16650">
                                          <p:val>
                                            <p:fltVal val="19.2548"/>
                                          </p:val>
                                        </p:tav>
                                        <p:tav tm="19970">
                                          <p:val>
                                            <p:fltVal val="19.8371"/>
                                          </p:val>
                                        </p:tav>
                                        <p:tav tm="23290">
                                          <p:val>
                                            <p:fltVal val="19.9936"/>
                                          </p:val>
                                        </p:tav>
                                        <p:tav tm="26620">
                                          <p:val>
                                            <p:fltVal val="19.9945"/>
                                          </p:val>
                                        </p:tav>
                                        <p:tav tm="29950">
                                          <p:val>
                                            <p:fltVal val="19.8447"/>
                                          </p:val>
                                        </p:tav>
                                        <p:tav tm="33280">
                                          <p:val>
                                            <p:fltVal val="19.2733"/>
                                          </p:val>
                                        </p:tav>
                                        <p:tav tm="36610">
                                          <p:val>
                                            <p:fltVal val="17.9968"/>
                                          </p:val>
                                        </p:tav>
                                        <p:tav tm="39940">
                                          <p:val>
                                            <p:fltVal val="15.7316"/>
                                          </p:val>
                                        </p:tav>
                                        <p:tav tm="43270">
                                          <p:val>
                                            <p:fltVal val="12.194"/>
                                          </p:val>
                                        </p:tav>
                                        <p:tav tm="46600">
                                          <p:val>
                                            <p:fltVal val="7.1005"/>
                                          </p:val>
                                        </p:tav>
                                        <p:tav tm="49930">
                                          <p:val>
                                            <p:fltVal val="0.1675"/>
                                          </p:val>
                                        </p:tav>
                                        <p:tav tm="53250">
                                          <p:val>
                                            <p:fltVal val="-6.8299"/>
                                          </p:val>
                                        </p:tav>
                                        <p:tav tm="56580">
                                          <p:val>
                                            <p:fltVal val="-12.0002"/>
                                          </p:val>
                                        </p:tav>
                                        <p:tav tm="59900">
                                          <p:val>
                                            <p:fltVal val="-15.593"/>
                                          </p:val>
                                        </p:tav>
                                        <p:tav tm="63220">
                                          <p:val>
                                            <p:fltVal val="-17.9075"/>
                                          </p:val>
                                        </p:tav>
                                        <p:tav tm="66540">
                                          <p:val>
                                            <p:fltVal val="-19.2249"/>
                                          </p:val>
                                        </p:tav>
                                        <p:tav tm="69870">
                                          <p:val>
                                            <p:fltVal val="-19.8271"/>
                                          </p:val>
                                        </p:tav>
                                        <p:tav tm="73190">
                                          <p:val>
                                            <p:fltVal val="-19.9924"/>
                                          </p:val>
                                        </p:tav>
                                        <p:tav tm="76510">
                                          <p:val>
                                            <p:fltVal val="-19.9955"/>
                                          </p:val>
                                        </p:tav>
                                        <p:tav tm="79830">
                                          <p:val>
                                            <p:fltVal val="-19.8557"/>
                                          </p:val>
                                        </p:tav>
                                        <p:tav tm="83160">
                                          <p:val>
                                            <p:fltVal val="-19.3045"/>
                                          </p:val>
                                        </p:tav>
                                        <p:tav tm="86480">
                                          <p:val>
                                            <p:fltVal val="-18.0634"/>
                                          </p:val>
                                        </p:tav>
                                        <p:tav tm="89800">
                                          <p:val>
                                            <p:fltVal val="-15.8505"/>
                                          </p:val>
                                        </p:tav>
                                        <p:tav tm="93120">
                                          <p:val>
                                            <p:fltVal val="-12.3847"/>
                                          </p:val>
                                        </p:tav>
                                        <p:tav tm="96450">
                                          <p:val>
                                            <p:fltVal val="-7.3674"/>
                                          </p:val>
                                        </p:tav>
                                        <p:tav tm="100000">
                                          <p:val>
                                            <p:fltVal val="0"/>
                                          </p:val>
                                        </p:tav>
                                      </p:tavLst>
                                    </p:anim>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nodeType="clickEffect">
                                  <p:stCondLst>
                                    <p:cond delay="0"/>
                                  </p:stCondLst>
                                  <p:childTnLst>
                                    <p:animMotion origin="layout" path="M 3.95833E-6 2.22222E-6 L -0.49154 2.22222E-6 " pathEditMode="relative" rAng="0" ptsTypes="AA">
                                      <p:cBhvr>
                                        <p:cTn id="20" dur="2000" fill="hold"/>
                                        <p:tgtEl>
                                          <p:spTgt spid="2"/>
                                        </p:tgtEl>
                                        <p:attrNameLst>
                                          <p:attrName>ppt_x</p:attrName>
                                          <p:attrName>ppt_y</p:attrName>
                                        </p:attrNameLst>
                                      </p:cBhvr>
                                      <p:rCtr x="-24583" y="0"/>
                                    </p:animMotion>
                                  </p:childTnLst>
                                </p:cTn>
                              </p:par>
                            </p:childTnLst>
                          </p:cTn>
                        </p:par>
                      </p:childTnLst>
                    </p:cTn>
                  </p:par>
                  <p:par>
                    <p:cTn id="21" fill="hold">
                      <p:stCondLst>
                        <p:cond delay="indefinite"/>
                      </p:stCondLst>
                      <p:childTnLst>
                        <p:par>
                          <p:cTn id="22" fill="hold">
                            <p:stCondLst>
                              <p:cond delay="0"/>
                            </p:stCondLst>
                            <p:childTnLst>
                              <p:par>
                                <p:cTn id="23" presetID="2" presetClass="exit" presetSubtype="8" fill="hold" nodeType="clickEffect">
                                  <p:stCondLst>
                                    <p:cond delay="0"/>
                                  </p:stCondLst>
                                  <p:childTnLst>
                                    <p:anim calcmode="lin" valueType="num">
                                      <p:cBhvr additive="base">
                                        <p:cTn id="24" dur="2000"/>
                                        <p:tgtEl>
                                          <p:spTgt spid="3"/>
                                        </p:tgtEl>
                                        <p:attrNameLst>
                                          <p:attrName>ppt_x</p:attrName>
                                        </p:attrNameLst>
                                      </p:cBhvr>
                                      <p:tavLst>
                                        <p:tav tm="0">
                                          <p:val>
                                            <p:strVal val="ppt_x"/>
                                          </p:val>
                                        </p:tav>
                                        <p:tav tm="100000">
                                          <p:val>
                                            <p:strVal val="0-ppt_w/2"/>
                                          </p:val>
                                        </p:tav>
                                      </p:tavLst>
                                    </p:anim>
                                    <p:anim calcmode="lin" valueType="num">
                                      <p:cBhvr additive="base">
                                        <p:cTn id="25" dur="2000"/>
                                        <p:tgtEl>
                                          <p:spTgt spid="3"/>
                                        </p:tgtEl>
                                        <p:attrNameLst>
                                          <p:attrName>ppt_y</p:attrName>
                                        </p:attrNameLst>
                                      </p:cBhvr>
                                      <p:tavLst>
                                        <p:tav tm="0">
                                          <p:val>
                                            <p:strVal val="ppt_y"/>
                                          </p:val>
                                        </p:tav>
                                        <p:tav tm="100000">
                                          <p:val>
                                            <p:strVal val="ppt_y"/>
                                          </p:val>
                                        </p:tav>
                                      </p:tavLst>
                                    </p:anim>
                                    <p:set>
                                      <p:cBhvr>
                                        <p:cTn id="26" dur="1" fill="hold">
                                          <p:stCondLst>
                                            <p:cond delay="1999"/>
                                          </p:stCondLst>
                                        </p:cTn>
                                        <p:tgtEl>
                                          <p:spTgt spid="3"/>
                                        </p:tgtEl>
                                        <p:attrNameLst>
                                          <p:attrName>style.visibility</p:attrName>
                                        </p:attrNameLst>
                                      </p:cBhvr>
                                      <p:to>
                                        <p:strVal val="hidden"/>
                                      </p:to>
                                    </p:set>
                                  </p:childTnLst>
                                </p:cTn>
                              </p:par>
                              <p:par>
                                <p:cTn id="27" presetID="2" presetClass="exit" presetSubtype="8" fill="hold" nodeType="withEffect">
                                  <p:stCondLst>
                                    <p:cond delay="0"/>
                                  </p:stCondLst>
                                  <p:childTnLst>
                                    <p:anim calcmode="lin" valueType="num">
                                      <p:cBhvr additive="base">
                                        <p:cTn id="28" dur="2000"/>
                                        <p:tgtEl>
                                          <p:spTgt spid="2"/>
                                        </p:tgtEl>
                                        <p:attrNameLst>
                                          <p:attrName>ppt_x</p:attrName>
                                        </p:attrNameLst>
                                      </p:cBhvr>
                                      <p:tavLst>
                                        <p:tav tm="0">
                                          <p:val>
                                            <p:strVal val="ppt_x"/>
                                          </p:val>
                                        </p:tav>
                                        <p:tav tm="100000">
                                          <p:val>
                                            <p:strVal val="0-ppt_w/2"/>
                                          </p:val>
                                        </p:tav>
                                      </p:tavLst>
                                    </p:anim>
                                    <p:anim calcmode="lin" valueType="num">
                                      <p:cBhvr additive="base">
                                        <p:cTn id="29" dur="2000"/>
                                        <p:tgtEl>
                                          <p:spTgt spid="2"/>
                                        </p:tgtEl>
                                        <p:attrNameLst>
                                          <p:attrName>ppt_y</p:attrName>
                                        </p:attrNameLst>
                                      </p:cBhvr>
                                      <p:tavLst>
                                        <p:tav tm="0">
                                          <p:val>
                                            <p:strVal val="ppt_y"/>
                                          </p:val>
                                        </p:tav>
                                        <p:tav tm="100000">
                                          <p:val>
                                            <p:strVal val="ppt_y"/>
                                          </p:val>
                                        </p:tav>
                                      </p:tavLst>
                                    </p:anim>
                                    <p:set>
                                      <p:cBhvr>
                                        <p:cTn id="30"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A6F0E7B6-C9CB-5B3D-D3D8-38345334D3F8}"/>
            </a:ext>
          </a:extLst>
        </p:cNvPr>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5" name="3D Model 4" descr="Period">
                <a:extLst>
                  <a:ext uri="{FF2B5EF4-FFF2-40B4-BE49-F238E27FC236}">
                    <a16:creationId xmlns:a16="http://schemas.microsoft.com/office/drawing/2014/main" id="{EEB46751-F9C3-F255-21D2-7986FAFC2DA1}"/>
                  </a:ext>
                </a:extLst>
              </p:cNvPr>
              <p:cNvGraphicFramePr>
                <a:graphicFrameLocks noChangeAspect="1"/>
              </p:cNvGraphicFramePr>
              <p:nvPr>
                <p:extLst>
                  <p:ext uri="{D42A27DB-BD31-4B8C-83A1-F6EECF244321}">
                    <p14:modId xmlns:p14="http://schemas.microsoft.com/office/powerpoint/2010/main" val="1576397761"/>
                  </p:ext>
                </p:extLst>
              </p:nvPr>
            </p:nvGraphicFramePr>
            <p:xfrm>
              <a:off x="186941" y="3349687"/>
              <a:ext cx="914399" cy="927908"/>
            </p:xfrm>
            <a:graphic>
              <a:graphicData uri="http://schemas.microsoft.com/office/drawing/2017/model3d">
                <am3d:model3d r:embed="rId3">
                  <am3d:spPr>
                    <a:xfrm>
                      <a:off x="0" y="0"/>
                      <a:ext cx="914399" cy="927908"/>
                    </a:xfrm>
                    <a:prstGeom prst="rect">
                      <a:avLst/>
                    </a:prstGeom>
                  </am3d:spPr>
                  <am3d:camera>
                    <am3d:pos x="0" y="0" z="79109244"/>
                    <am3d:up dx="0" dy="36000000" dz="0"/>
                    <am3d:lookAt x="0" y="0" z="0"/>
                    <am3d:perspective fov="2700000"/>
                  </am3d:camera>
                  <am3d:trans>
                    <am3d:meterPerModelUnit n="35641656" d="1000000"/>
                    <am3d:preTrans dx="12" dy="-48963631" dz="-1"/>
                    <am3d:scale>
                      <am3d:sx n="1000000" d="1000000"/>
                      <am3d:sy n="1000000" d="1000000"/>
                      <am3d:sz n="1000000" d="1000000"/>
                    </am3d:scale>
                    <am3d:rot/>
                    <am3d:postTrans dx="0" dy="0" dz="0"/>
                  </am3d:trans>
                  <am3d:raster rName="Office3DRenderer" rVer="16.0.8326">
                    <am3d:blip r:embed="rId4"/>
                  </am3d:raster>
                  <am3d:objViewport viewportSz="135514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descr="Period">
                <a:extLst>
                  <a:ext uri="{FF2B5EF4-FFF2-40B4-BE49-F238E27FC236}">
                    <a16:creationId xmlns:a16="http://schemas.microsoft.com/office/drawing/2014/main" id="{EEB46751-F9C3-F255-21D2-7986FAFC2DA1}"/>
                  </a:ext>
                </a:extLst>
              </p:cNvPr>
              <p:cNvPicPr>
                <a:picLocks noGrp="1" noRot="1" noChangeAspect="1" noMove="1" noResize="1" noEditPoints="1" noAdjustHandles="1" noChangeArrowheads="1" noChangeShapeType="1" noCrop="1"/>
              </p:cNvPicPr>
              <p:nvPr/>
            </p:nvPicPr>
            <p:blipFill>
              <a:blip r:embed="rId4"/>
              <a:stretch>
                <a:fillRect/>
              </a:stretch>
            </p:blipFill>
            <p:spPr>
              <a:xfrm>
                <a:off x="186941" y="3349687"/>
                <a:ext cx="914399" cy="927908"/>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6" name="3D Model 5" descr="Exclamation Mark">
                <a:extLst>
                  <a:ext uri="{FF2B5EF4-FFF2-40B4-BE49-F238E27FC236}">
                    <a16:creationId xmlns:a16="http://schemas.microsoft.com/office/drawing/2014/main" id="{C9B5304B-89D6-33FB-FC0D-711AEBAE15DC}"/>
                  </a:ext>
                </a:extLst>
              </p:cNvPr>
              <p:cNvGraphicFramePr>
                <a:graphicFrameLocks noChangeAspect="1"/>
              </p:cNvGraphicFramePr>
              <p:nvPr>
                <p:extLst>
                  <p:ext uri="{D42A27DB-BD31-4B8C-83A1-F6EECF244321}">
                    <p14:modId xmlns:p14="http://schemas.microsoft.com/office/powerpoint/2010/main" val="3700146884"/>
                  </p:ext>
                </p:extLst>
              </p:nvPr>
            </p:nvGraphicFramePr>
            <p:xfrm>
              <a:off x="1548754" y="1265640"/>
              <a:ext cx="914399" cy="3011955"/>
            </p:xfrm>
            <a:graphic>
              <a:graphicData uri="http://schemas.microsoft.com/office/drawing/2017/model3d">
                <am3d:model3d r:embed="rId5">
                  <am3d:spPr>
                    <a:xfrm>
                      <a:off x="0" y="0"/>
                      <a:ext cx="914399" cy="3011955"/>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m3d:postTrans dx="0" dy="0" dz="0"/>
                  </am3d:trans>
                  <am3d:raster rName="Office3DRenderer" rVer="16.0.8326">
                    <am3d:blip r:embed="rId6"/>
                  </am3d:raster>
                  <am3d:objViewport viewportSz="316883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Exclamation Mark">
                <a:extLst>
                  <a:ext uri="{FF2B5EF4-FFF2-40B4-BE49-F238E27FC236}">
                    <a16:creationId xmlns:a16="http://schemas.microsoft.com/office/drawing/2014/main" id="{C9B5304B-89D6-33FB-FC0D-711AEBAE15DC}"/>
                  </a:ext>
                </a:extLst>
              </p:cNvPr>
              <p:cNvPicPr>
                <a:picLocks noGrp="1" noRot="1" noChangeAspect="1" noMove="1" noResize="1" noEditPoints="1" noAdjustHandles="1" noChangeArrowheads="1" noChangeShapeType="1" noCrop="1"/>
              </p:cNvPicPr>
              <p:nvPr/>
            </p:nvPicPr>
            <p:blipFill>
              <a:blip r:embed="rId6"/>
              <a:stretch>
                <a:fillRect/>
              </a:stretch>
            </p:blipFill>
            <p:spPr>
              <a:xfrm>
                <a:off x="1548754" y="1265640"/>
                <a:ext cx="914399" cy="3011955"/>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7" name="3D Model 6" descr="Question Mark">
                <a:extLst>
                  <a:ext uri="{FF2B5EF4-FFF2-40B4-BE49-F238E27FC236}">
                    <a16:creationId xmlns:a16="http://schemas.microsoft.com/office/drawing/2014/main" id="{D0C8A504-18A8-BF38-3539-7E6334994745}"/>
                  </a:ext>
                </a:extLst>
              </p:cNvPr>
              <p:cNvGraphicFramePr>
                <a:graphicFrameLocks noChangeAspect="1"/>
              </p:cNvGraphicFramePr>
              <p:nvPr>
                <p:extLst>
                  <p:ext uri="{D42A27DB-BD31-4B8C-83A1-F6EECF244321}">
                    <p14:modId xmlns:p14="http://schemas.microsoft.com/office/powerpoint/2010/main" val="3071880507"/>
                  </p:ext>
                </p:extLst>
              </p:nvPr>
            </p:nvGraphicFramePr>
            <p:xfrm>
              <a:off x="2910567" y="1260077"/>
              <a:ext cx="2055223" cy="3017517"/>
            </p:xfrm>
            <a:graphic>
              <a:graphicData uri="http://schemas.microsoft.com/office/drawing/2017/model3d">
                <am3d:model3d r:embed="rId7">
                  <am3d:spPr>
                    <a:xfrm>
                      <a:off x="0" y="0"/>
                      <a:ext cx="2055223" cy="3017517"/>
                    </a:xfrm>
                    <a:prstGeom prst="rect">
                      <a:avLst/>
                    </a:prstGeom>
                  </am3d:spPr>
                  <am3d:camera>
                    <am3d:pos x="0" y="0" z="58615274"/>
                    <am3d:up dx="0" dy="36000000" dz="0"/>
                    <am3d:lookAt x="0" y="0" z="0"/>
                    <am3d:perspective fov="2700000"/>
                  </am3d:camera>
                  <am3d:trans>
                    <am3d:meterPerModelUnit n="10675758" d="1000000"/>
                    <am3d:preTrans dx="-721111" dy="-18000000" dz="8896"/>
                    <am3d:scale>
                      <am3d:sx n="1000000" d="1000000"/>
                      <am3d:sy n="1000000" d="1000000"/>
                      <am3d:sz n="1000000" d="1000000"/>
                    </am3d:scale>
                    <am3d:rot/>
                    <am3d:postTrans dx="0" dy="0" dz="0"/>
                  </am3d:trans>
                  <am3d:raster rName="Office3DRenderer" rVer="16.0.8326">
                    <am3d:blip r:embed="rId8"/>
                  </am3d:raster>
                  <am3d:objViewport viewportSz="369718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3D Model 6" descr="Question Mark">
                <a:extLst>
                  <a:ext uri="{FF2B5EF4-FFF2-40B4-BE49-F238E27FC236}">
                    <a16:creationId xmlns:a16="http://schemas.microsoft.com/office/drawing/2014/main" id="{D0C8A504-18A8-BF38-3539-7E6334994745}"/>
                  </a:ext>
                </a:extLst>
              </p:cNvPr>
              <p:cNvPicPr>
                <a:picLocks noGrp="1" noRot="1" noChangeAspect="1" noMove="1" noResize="1" noEditPoints="1" noAdjustHandles="1" noChangeArrowheads="1" noChangeShapeType="1" noCrop="1"/>
              </p:cNvPicPr>
              <p:nvPr/>
            </p:nvPicPr>
            <p:blipFill>
              <a:blip r:embed="rId8"/>
              <a:stretch>
                <a:fillRect/>
              </a:stretch>
            </p:blipFill>
            <p:spPr>
              <a:xfrm>
                <a:off x="2910567" y="1260077"/>
                <a:ext cx="2055223" cy="3017517"/>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8" name="3D Model 7" descr="Comma">
                <a:extLst>
                  <a:ext uri="{FF2B5EF4-FFF2-40B4-BE49-F238E27FC236}">
                    <a16:creationId xmlns:a16="http://schemas.microsoft.com/office/drawing/2014/main" id="{916760E4-3C22-6E96-BE3C-E5666D169889}"/>
                  </a:ext>
                </a:extLst>
              </p:cNvPr>
              <p:cNvGraphicFramePr>
                <a:graphicFrameLocks noChangeAspect="1"/>
              </p:cNvGraphicFramePr>
              <p:nvPr>
                <p:extLst>
                  <p:ext uri="{D42A27DB-BD31-4B8C-83A1-F6EECF244321}">
                    <p14:modId xmlns:p14="http://schemas.microsoft.com/office/powerpoint/2010/main" val="606140695"/>
                  </p:ext>
                </p:extLst>
              </p:nvPr>
            </p:nvGraphicFramePr>
            <p:xfrm>
              <a:off x="5413204" y="3374905"/>
              <a:ext cx="914399" cy="1459280"/>
            </p:xfrm>
            <a:graphic>
              <a:graphicData uri="http://schemas.microsoft.com/office/drawing/2017/model3d">
                <am3d:model3d r:embed="rId9">
                  <am3d:spPr>
                    <a:xfrm>
                      <a:off x="0" y="0"/>
                      <a:ext cx="914399" cy="1459280"/>
                    </a:xfrm>
                    <a:prstGeom prst="rect">
                      <a:avLst/>
                    </a:prstGeom>
                  </am3d:spPr>
                  <am3d:camera>
                    <am3d:pos x="0" y="0" z="61534578"/>
                    <am3d:up dx="0" dy="36000000" dz="0"/>
                    <am3d:lookAt x="0" y="0" z="0"/>
                    <am3d:perspective fov="2700000"/>
                  </am3d:camera>
                  <am3d:trans>
                    <am3d:meterPerModelUnit n="20167080" d="1000000"/>
                    <am3d:preTrans dx="0" dy="-17988832" dz="0"/>
                    <am3d:scale>
                      <am3d:sx n="1000000" d="1000000"/>
                      <am3d:sy n="1000000" d="1000000"/>
                      <am3d:sz n="1000000" d="1000000"/>
                    </am3d:scale>
                    <am3d:rot/>
                    <am3d:postTrans dx="0" dy="0" dz="0"/>
                  </am3d:trans>
                  <am3d:raster rName="Office3DRenderer" rVer="16.0.8326">
                    <am3d:blip r:embed="rId10"/>
                  </am3d:raster>
                  <am3d:objViewport viewportSz="172506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 Model 7" descr="Comma">
                <a:extLst>
                  <a:ext uri="{FF2B5EF4-FFF2-40B4-BE49-F238E27FC236}">
                    <a16:creationId xmlns:a16="http://schemas.microsoft.com/office/drawing/2014/main" id="{916760E4-3C22-6E96-BE3C-E5666D169889}"/>
                  </a:ext>
                </a:extLst>
              </p:cNvPr>
              <p:cNvPicPr>
                <a:picLocks noGrp="1" noRot="1" noChangeAspect="1" noMove="1" noResize="1" noEditPoints="1" noAdjustHandles="1" noChangeArrowheads="1" noChangeShapeType="1" noCrop="1"/>
              </p:cNvPicPr>
              <p:nvPr/>
            </p:nvPicPr>
            <p:blipFill>
              <a:blip r:embed="rId10"/>
              <a:stretch>
                <a:fillRect/>
              </a:stretch>
            </p:blipFill>
            <p:spPr>
              <a:xfrm>
                <a:off x="5413204" y="3374905"/>
                <a:ext cx="914399" cy="1459280"/>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9" name="3D Model 8" descr="Comma">
                <a:extLst>
                  <a:ext uri="{FF2B5EF4-FFF2-40B4-BE49-F238E27FC236}">
                    <a16:creationId xmlns:a16="http://schemas.microsoft.com/office/drawing/2014/main" id="{A7CFBABC-16D9-C6BC-CDEC-0931DDD4E4D4}"/>
                  </a:ext>
                </a:extLst>
              </p:cNvPr>
              <p:cNvGraphicFramePr>
                <a:graphicFrameLocks noChangeAspect="1"/>
              </p:cNvGraphicFramePr>
              <p:nvPr>
                <p:extLst>
                  <p:ext uri="{D42A27DB-BD31-4B8C-83A1-F6EECF244321}">
                    <p14:modId xmlns:p14="http://schemas.microsoft.com/office/powerpoint/2010/main" val="3367242860"/>
                  </p:ext>
                </p:extLst>
              </p:nvPr>
            </p:nvGraphicFramePr>
            <p:xfrm>
              <a:off x="8600656" y="765089"/>
              <a:ext cx="914399" cy="1459280"/>
            </p:xfrm>
            <a:graphic>
              <a:graphicData uri="http://schemas.microsoft.com/office/drawing/2017/model3d">
                <am3d:model3d r:embed="rId9">
                  <am3d:spPr>
                    <a:xfrm>
                      <a:off x="0" y="0"/>
                      <a:ext cx="914399" cy="1459280"/>
                    </a:xfrm>
                    <a:prstGeom prst="rect">
                      <a:avLst/>
                    </a:prstGeom>
                  </am3d:spPr>
                  <am3d:camera>
                    <am3d:pos x="0" y="0" z="61534578"/>
                    <am3d:up dx="0" dy="36000000" dz="0"/>
                    <am3d:lookAt x="0" y="0" z="0"/>
                    <am3d:perspective fov="2700000"/>
                  </am3d:camera>
                  <am3d:trans>
                    <am3d:meterPerModelUnit n="20167080" d="1000000"/>
                    <am3d:preTrans dx="0" dy="-17988832" dz="0"/>
                    <am3d:scale>
                      <am3d:sx n="1000000" d="1000000"/>
                      <am3d:sy n="1000000" d="1000000"/>
                      <am3d:sz n="1000000" d="1000000"/>
                    </am3d:scale>
                    <am3d:rot/>
                    <am3d:postTrans dx="0" dy="0" dz="0"/>
                  </am3d:trans>
                  <am3d:raster rName="Office3DRenderer" rVer="16.0.8326">
                    <am3d:blip r:embed="rId10"/>
                  </am3d:raster>
                  <am3d:objViewport viewportSz="172506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3D Model 8" descr="Comma">
                <a:extLst>
                  <a:ext uri="{FF2B5EF4-FFF2-40B4-BE49-F238E27FC236}">
                    <a16:creationId xmlns:a16="http://schemas.microsoft.com/office/drawing/2014/main" id="{A7CFBABC-16D9-C6BC-CDEC-0931DDD4E4D4}"/>
                  </a:ext>
                </a:extLst>
              </p:cNvPr>
              <p:cNvPicPr>
                <a:picLocks noGrp="1" noRot="1" noChangeAspect="1" noMove="1" noResize="1" noEditPoints="1" noAdjustHandles="1" noChangeArrowheads="1" noChangeShapeType="1" noCrop="1"/>
              </p:cNvPicPr>
              <p:nvPr/>
            </p:nvPicPr>
            <p:blipFill>
              <a:blip r:embed="rId10"/>
              <a:stretch>
                <a:fillRect/>
              </a:stretch>
            </p:blipFill>
            <p:spPr>
              <a:xfrm>
                <a:off x="8600656" y="765089"/>
                <a:ext cx="914399" cy="1459280"/>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0" name="3D Model 9" descr="Comma">
                <a:extLst>
                  <a:ext uri="{FF2B5EF4-FFF2-40B4-BE49-F238E27FC236}">
                    <a16:creationId xmlns:a16="http://schemas.microsoft.com/office/drawing/2014/main" id="{B71A0BA6-223D-E122-830D-8440B5C37797}"/>
                  </a:ext>
                </a:extLst>
              </p:cNvPr>
              <p:cNvGraphicFramePr>
                <a:graphicFrameLocks noChangeAspect="1"/>
              </p:cNvGraphicFramePr>
              <p:nvPr>
                <p:extLst>
                  <p:ext uri="{D42A27DB-BD31-4B8C-83A1-F6EECF244321}">
                    <p14:modId xmlns:p14="http://schemas.microsoft.com/office/powerpoint/2010/main" val="4036499018"/>
                  </p:ext>
                </p:extLst>
              </p:nvPr>
            </p:nvGraphicFramePr>
            <p:xfrm>
              <a:off x="9498643" y="765089"/>
              <a:ext cx="914399" cy="1459280"/>
            </p:xfrm>
            <a:graphic>
              <a:graphicData uri="http://schemas.microsoft.com/office/drawing/2017/model3d">
                <am3d:model3d r:embed="rId9">
                  <am3d:spPr>
                    <a:xfrm>
                      <a:off x="0" y="0"/>
                      <a:ext cx="914399" cy="1459280"/>
                    </a:xfrm>
                    <a:prstGeom prst="rect">
                      <a:avLst/>
                    </a:prstGeom>
                  </am3d:spPr>
                  <am3d:camera>
                    <am3d:pos x="0" y="0" z="61534578"/>
                    <am3d:up dx="0" dy="36000000" dz="0"/>
                    <am3d:lookAt x="0" y="0" z="0"/>
                    <am3d:perspective fov="2700000"/>
                  </am3d:camera>
                  <am3d:trans>
                    <am3d:meterPerModelUnit n="20167080" d="1000000"/>
                    <am3d:preTrans dx="0" dy="-17988832" dz="0"/>
                    <am3d:scale>
                      <am3d:sx n="1000000" d="1000000"/>
                      <am3d:sy n="1000000" d="1000000"/>
                      <am3d:sz n="1000000" d="1000000"/>
                    </am3d:scale>
                    <am3d:rot/>
                    <am3d:postTrans dx="0" dy="0" dz="0"/>
                  </am3d:trans>
                  <am3d:raster rName="Office3DRenderer" rVer="16.0.8326">
                    <am3d:blip r:embed="rId10"/>
                  </am3d:raster>
                  <am3d:objViewport viewportSz="172506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Comma">
                <a:extLst>
                  <a:ext uri="{FF2B5EF4-FFF2-40B4-BE49-F238E27FC236}">
                    <a16:creationId xmlns:a16="http://schemas.microsoft.com/office/drawing/2014/main" id="{B71A0BA6-223D-E122-830D-8440B5C37797}"/>
                  </a:ext>
                </a:extLst>
              </p:cNvPr>
              <p:cNvPicPr>
                <a:picLocks noGrp="1" noRot="1" noChangeAspect="1" noMove="1" noResize="1" noEditPoints="1" noAdjustHandles="1" noChangeArrowheads="1" noChangeShapeType="1" noCrop="1"/>
              </p:cNvPicPr>
              <p:nvPr/>
            </p:nvPicPr>
            <p:blipFill>
              <a:blip r:embed="rId10"/>
              <a:stretch>
                <a:fillRect/>
              </a:stretch>
            </p:blipFill>
            <p:spPr>
              <a:xfrm>
                <a:off x="9498643" y="765089"/>
                <a:ext cx="914399" cy="1459280"/>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1" name="3D Model 10" descr="Comma">
                <a:extLst>
                  <a:ext uri="{FF2B5EF4-FFF2-40B4-BE49-F238E27FC236}">
                    <a16:creationId xmlns:a16="http://schemas.microsoft.com/office/drawing/2014/main" id="{B83B6C3A-CE95-9FB4-8402-19228424CF27}"/>
                  </a:ext>
                </a:extLst>
              </p:cNvPr>
              <p:cNvGraphicFramePr>
                <a:graphicFrameLocks noChangeAspect="1"/>
              </p:cNvGraphicFramePr>
              <p:nvPr>
                <p:extLst>
                  <p:ext uri="{D42A27DB-BD31-4B8C-83A1-F6EECF244321}">
                    <p14:modId xmlns:p14="http://schemas.microsoft.com/office/powerpoint/2010/main" val="582401360"/>
                  </p:ext>
                </p:extLst>
              </p:nvPr>
            </p:nvGraphicFramePr>
            <p:xfrm>
              <a:off x="6099160" y="765088"/>
              <a:ext cx="914399" cy="1459281"/>
            </p:xfrm>
            <a:graphic>
              <a:graphicData uri="http://schemas.microsoft.com/office/drawing/2017/model3d">
                <am3d:model3d r:embed="rId9">
                  <am3d:spPr>
                    <a:xfrm>
                      <a:off x="0" y="0"/>
                      <a:ext cx="914399" cy="1459281"/>
                    </a:xfrm>
                    <a:prstGeom prst="rect">
                      <a:avLst/>
                    </a:prstGeom>
                  </am3d:spPr>
                  <am3d:camera>
                    <am3d:pos x="0" y="0" z="61534578"/>
                    <am3d:up dx="0" dy="36000000" dz="0"/>
                    <am3d:lookAt x="0" y="0" z="0"/>
                    <am3d:perspective fov="2700000"/>
                  </am3d:camera>
                  <am3d:trans>
                    <am3d:meterPerModelUnit n="20167080" d="1000000"/>
                    <am3d:preTrans dx="0" dy="-17988832" dz="0"/>
                    <am3d:scale>
                      <am3d:sx n="1000000" d="1000000"/>
                      <am3d:sy n="1000000" d="1000000"/>
                      <am3d:sz n="1000000" d="1000000"/>
                    </am3d:scale>
                    <am3d:rot ay="10800000"/>
                    <am3d:postTrans dx="0" dy="0" dz="0"/>
                  </am3d:trans>
                  <am3d:raster rName="Office3DRenderer" rVer="16.0.8326">
                    <am3d:blip r:embed="rId11"/>
                  </am3d:raster>
                  <am3d:objViewport viewportSz="172506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1" name="3D Model 10" descr="Comma">
                <a:extLst>
                  <a:ext uri="{FF2B5EF4-FFF2-40B4-BE49-F238E27FC236}">
                    <a16:creationId xmlns:a16="http://schemas.microsoft.com/office/drawing/2014/main" id="{B83B6C3A-CE95-9FB4-8402-19228424CF27}"/>
                  </a:ext>
                </a:extLst>
              </p:cNvPr>
              <p:cNvPicPr>
                <a:picLocks noGrp="1" noRot="1" noChangeAspect="1" noMove="1" noResize="1" noEditPoints="1" noAdjustHandles="1" noChangeArrowheads="1" noChangeShapeType="1" noCrop="1"/>
              </p:cNvPicPr>
              <p:nvPr/>
            </p:nvPicPr>
            <p:blipFill>
              <a:blip r:embed="rId11"/>
              <a:stretch>
                <a:fillRect/>
              </a:stretch>
            </p:blipFill>
            <p:spPr>
              <a:xfrm>
                <a:off x="6099160" y="765088"/>
                <a:ext cx="914399" cy="1459281"/>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2" name="3D Model 11" descr="Comma">
                <a:extLst>
                  <a:ext uri="{FF2B5EF4-FFF2-40B4-BE49-F238E27FC236}">
                    <a16:creationId xmlns:a16="http://schemas.microsoft.com/office/drawing/2014/main" id="{1E0341A5-C4AB-AE24-970B-2E4F7FA772DF}"/>
                  </a:ext>
                </a:extLst>
              </p:cNvPr>
              <p:cNvGraphicFramePr>
                <a:graphicFrameLocks noChangeAspect="1"/>
              </p:cNvGraphicFramePr>
              <p:nvPr>
                <p:extLst>
                  <p:ext uri="{D42A27DB-BD31-4B8C-83A1-F6EECF244321}">
                    <p14:modId xmlns:p14="http://schemas.microsoft.com/office/powerpoint/2010/main" val="1732170779"/>
                  </p:ext>
                </p:extLst>
              </p:nvPr>
            </p:nvGraphicFramePr>
            <p:xfrm>
              <a:off x="6987520" y="765088"/>
              <a:ext cx="914400" cy="1459280"/>
            </p:xfrm>
            <a:graphic>
              <a:graphicData uri="http://schemas.microsoft.com/office/drawing/2017/model3d">
                <am3d:model3d r:embed="rId9">
                  <am3d:spPr>
                    <a:xfrm>
                      <a:off x="0" y="0"/>
                      <a:ext cx="914400" cy="1459280"/>
                    </a:xfrm>
                    <a:prstGeom prst="rect">
                      <a:avLst/>
                    </a:prstGeom>
                  </am3d:spPr>
                  <am3d:camera>
                    <am3d:pos x="0" y="0" z="61534578"/>
                    <am3d:up dx="0" dy="36000000" dz="0"/>
                    <am3d:lookAt x="0" y="0" z="0"/>
                    <am3d:perspective fov="2700000"/>
                  </am3d:camera>
                  <am3d:trans>
                    <am3d:meterPerModelUnit n="20167080" d="1000000"/>
                    <am3d:preTrans dx="0" dy="-17988832" dz="0"/>
                    <am3d:scale>
                      <am3d:sx n="1000000" d="1000000"/>
                      <am3d:sy n="1000000" d="1000000"/>
                      <am3d:sz n="1000000" d="1000000"/>
                    </am3d:scale>
                    <am3d:rot ax="-10799999" az="-10799999"/>
                    <am3d:postTrans dx="0" dy="0" dz="0"/>
                  </am3d:trans>
                  <am3d:raster rName="Office3DRenderer" rVer="16.0.8326">
                    <am3d:blip r:embed="rId12"/>
                  </am3d:raster>
                  <am3d:objViewport viewportSz="172506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2" name="3D Model 11" descr="Comma">
                <a:extLst>
                  <a:ext uri="{FF2B5EF4-FFF2-40B4-BE49-F238E27FC236}">
                    <a16:creationId xmlns:a16="http://schemas.microsoft.com/office/drawing/2014/main" id="{1E0341A5-C4AB-AE24-970B-2E4F7FA772DF}"/>
                  </a:ext>
                </a:extLst>
              </p:cNvPr>
              <p:cNvPicPr>
                <a:picLocks noGrp="1" noRot="1" noChangeAspect="1" noMove="1" noResize="1" noEditPoints="1" noAdjustHandles="1" noChangeArrowheads="1" noChangeShapeType="1" noCrop="1"/>
              </p:cNvPicPr>
              <p:nvPr/>
            </p:nvPicPr>
            <p:blipFill>
              <a:blip r:embed="rId12"/>
              <a:stretch>
                <a:fillRect/>
              </a:stretch>
            </p:blipFill>
            <p:spPr>
              <a:xfrm>
                <a:off x="6987520" y="765088"/>
                <a:ext cx="914400" cy="1459280"/>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3" name="3D Model 12" descr="Comma">
                <a:extLst>
                  <a:ext uri="{FF2B5EF4-FFF2-40B4-BE49-F238E27FC236}">
                    <a16:creationId xmlns:a16="http://schemas.microsoft.com/office/drawing/2014/main" id="{D7E96F66-03BC-B16E-705E-097F184D02FF}"/>
                  </a:ext>
                </a:extLst>
              </p:cNvPr>
              <p:cNvGraphicFramePr>
                <a:graphicFrameLocks noChangeAspect="1"/>
              </p:cNvGraphicFramePr>
              <p:nvPr>
                <p:extLst>
                  <p:ext uri="{D42A27DB-BD31-4B8C-83A1-F6EECF244321}">
                    <p14:modId xmlns:p14="http://schemas.microsoft.com/office/powerpoint/2010/main" val="89129527"/>
                  </p:ext>
                </p:extLst>
              </p:nvPr>
            </p:nvGraphicFramePr>
            <p:xfrm>
              <a:off x="10860456" y="765089"/>
              <a:ext cx="914399" cy="1459280"/>
            </p:xfrm>
            <a:graphic>
              <a:graphicData uri="http://schemas.microsoft.com/office/drawing/2017/model3d">
                <am3d:model3d r:embed="rId9">
                  <am3d:spPr>
                    <a:xfrm>
                      <a:off x="0" y="0"/>
                      <a:ext cx="914399" cy="1459280"/>
                    </a:xfrm>
                    <a:prstGeom prst="rect">
                      <a:avLst/>
                    </a:prstGeom>
                  </am3d:spPr>
                  <am3d:camera>
                    <am3d:pos x="0" y="0" z="61534578"/>
                    <am3d:up dx="0" dy="36000000" dz="0"/>
                    <am3d:lookAt x="0" y="0" z="0"/>
                    <am3d:perspective fov="2700000"/>
                  </am3d:camera>
                  <am3d:trans>
                    <am3d:meterPerModelUnit n="20167080" d="1000000"/>
                    <am3d:preTrans dx="0" dy="-17988832" dz="0"/>
                    <am3d:scale>
                      <am3d:sx n="1000000" d="1000000"/>
                      <am3d:sy n="1000000" d="1000000"/>
                      <am3d:sz n="1000000" d="1000000"/>
                    </am3d:scale>
                    <am3d:rot/>
                    <am3d:postTrans dx="0" dy="0" dz="0"/>
                  </am3d:trans>
                  <am3d:raster rName="Office3DRenderer" rVer="16.0.8326">
                    <am3d:blip r:embed="rId10"/>
                  </am3d:raster>
                  <am3d:objViewport viewportSz="172506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3" name="3D Model 12" descr="Comma">
                <a:extLst>
                  <a:ext uri="{FF2B5EF4-FFF2-40B4-BE49-F238E27FC236}">
                    <a16:creationId xmlns:a16="http://schemas.microsoft.com/office/drawing/2014/main" id="{D7E96F66-03BC-B16E-705E-097F184D02FF}"/>
                  </a:ext>
                </a:extLst>
              </p:cNvPr>
              <p:cNvPicPr>
                <a:picLocks noGrp="1" noRot="1" noChangeAspect="1" noMove="1" noResize="1" noEditPoints="1" noAdjustHandles="1" noChangeArrowheads="1" noChangeShapeType="1" noCrop="1"/>
              </p:cNvPicPr>
              <p:nvPr/>
            </p:nvPicPr>
            <p:blipFill>
              <a:blip r:embed="rId10"/>
              <a:stretch>
                <a:fillRect/>
              </a:stretch>
            </p:blipFill>
            <p:spPr>
              <a:xfrm>
                <a:off x="10860456" y="765089"/>
                <a:ext cx="914399" cy="1459280"/>
              </a:xfrm>
              <a:prstGeom prst="rect">
                <a:avLst/>
              </a:prstGeom>
            </p:spPr>
          </p:pic>
        </mc:Fallback>
      </mc:AlternateContent>
      <p:sp>
        <p:nvSpPr>
          <p:cNvPr id="2" name="TextBox 1">
            <a:extLst>
              <a:ext uri="{FF2B5EF4-FFF2-40B4-BE49-F238E27FC236}">
                <a16:creationId xmlns:a16="http://schemas.microsoft.com/office/drawing/2014/main" id="{893A21A4-AEEC-8412-DE61-50290C8AAB6D}"/>
              </a:ext>
            </a:extLst>
          </p:cNvPr>
          <p:cNvSpPr txBox="1"/>
          <p:nvPr/>
        </p:nvSpPr>
        <p:spPr>
          <a:xfrm>
            <a:off x="0" y="5383639"/>
            <a:ext cx="12192000" cy="98488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kern="100" dirty="0">
                <a:solidFill>
                  <a:prstClr val="black"/>
                </a:solidFill>
                <a:latin typeface="Calibri Light" panose="020F0302020204030204"/>
              </a:rPr>
              <a:t>Punctuation Series Summary</a:t>
            </a:r>
            <a:r>
              <a:rPr kumimoji="0" lang="en-US" sz="2000" b="1" i="0" u="none" strike="noStrike" kern="100" cap="none" spc="0" normalizeH="0" baseline="0" noProof="0" dirty="0">
                <a:ln>
                  <a:noFill/>
                </a:ln>
                <a:solidFill>
                  <a:prstClr val="black"/>
                </a:solidFill>
                <a:effectLst/>
                <a:uLnTx/>
                <a:uFillTx/>
                <a:latin typeface="Calibri Light" panose="020F0302020204030204"/>
                <a:ea typeface="+mn-ea"/>
                <a:cs typeface="+mn-cs"/>
              </a:rPr>
              <a:t> Presentation  © 2025 by </a:t>
            </a:r>
            <a:r>
              <a:rPr kumimoji="0" lang="en-US" sz="2000" b="1" i="0" u="none" strike="noStrike" kern="100" cap="none" spc="0" normalizeH="0" baseline="0" noProof="0" dirty="0" err="1">
                <a:ln>
                  <a:noFill/>
                </a:ln>
                <a:solidFill>
                  <a:prstClr val="black"/>
                </a:solidFill>
                <a:effectLst/>
                <a:uLnTx/>
                <a:uFillTx/>
                <a:latin typeface="Calibri Light" panose="020F0302020204030204"/>
                <a:ea typeface="+mn-ea"/>
                <a:cs typeface="+mn-cs"/>
              </a:rPr>
              <a:t>Kathini</a:t>
            </a:r>
            <a:r>
              <a:rPr kumimoji="0" lang="en-US" sz="2000" b="1" i="0" u="none" strike="noStrike" kern="100" cap="none" spc="0" normalizeH="0" baseline="0" noProof="0" dirty="0">
                <a:ln>
                  <a:noFill/>
                </a:ln>
                <a:solidFill>
                  <a:prstClr val="black"/>
                </a:solidFill>
                <a:effectLst/>
                <a:uLnTx/>
                <a:uFillTx/>
                <a:latin typeface="Calibri Light" panose="020F0302020204030204"/>
                <a:ea typeface="+mn-ea"/>
                <a:cs typeface="+mn-cs"/>
              </a:rPr>
              <a:t> Dreilich is licensed under CC BY-NC-SA 4.0.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00" cap="none" spc="0" normalizeH="0" baseline="0" noProof="0" dirty="0">
                <a:ln>
                  <a:noFill/>
                </a:ln>
                <a:solidFill>
                  <a:prstClr val="black"/>
                </a:solidFill>
                <a:effectLst/>
                <a:uLnTx/>
                <a:uFillTx/>
                <a:latin typeface="Calibri Light" panose="020F0302020204030204"/>
                <a:ea typeface="+mn-ea"/>
                <a:cs typeface="+mn-cs"/>
              </a:rPr>
              <a:t>To view a copy of this license, visit https://creativecommons.org/licenses/by-nc-sa/4.0/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14" name="Picture 13">
            <a:extLst>
              <a:ext uri="{FF2B5EF4-FFF2-40B4-BE49-F238E27FC236}">
                <a16:creationId xmlns:a16="http://schemas.microsoft.com/office/drawing/2014/main" id="{E3714AFD-C063-6854-9E4B-9AB0D7082E71}"/>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bwMode="auto">
          <a:xfrm>
            <a:off x="5400045" y="6067576"/>
            <a:ext cx="1219631" cy="426720"/>
          </a:xfrm>
          <a:prstGeom prst="rect">
            <a:avLst/>
          </a:prstGeom>
          <a:noFill/>
          <a:ln>
            <a:noFill/>
          </a:ln>
        </p:spPr>
      </p:pic>
    </p:spTree>
    <p:extLst>
      <p:ext uri="{BB962C8B-B14F-4D97-AF65-F5344CB8AC3E}">
        <p14:creationId xmlns:p14="http://schemas.microsoft.com/office/powerpoint/2010/main" val="222042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0" presetClass="entr" presetSubtype="12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additive="sum">
                                        <p:cTn id="8" dur="2000" fill="hold"/>
                                        <p:tgtEl>
                                          <p:spTgt spid="11"/>
                                        </p:tgtEl>
                                        <p:attrNameLst>
                                          <p:attrName>3d.view.rotation.y</p:attrName>
                                        </p:attrNameLst>
                                      </p:cBhvr>
                                      <p:tavLst>
                                        <p:tav tm="0">
                                          <p:val>
                                            <p:fltVal val="-20"/>
                                          </p:val>
                                        </p:tav>
                                        <p:tav tm="3330">
                                          <p:val>
                                            <p:fltVal val="-19.9349"/>
                                          </p:val>
                                        </p:tav>
                                        <p:tav tm="6660">
                                          <p:val>
                                            <p:fltVal val="-19.7456"/>
                                          </p:val>
                                        </p:tav>
                                        <p:tav tm="9990">
                                          <p:val>
                                            <p:fltVal val="-19.441"/>
                                          </p:val>
                                        </p:tav>
                                        <p:tav tm="13320">
                                          <p:val>
                                            <p:fltVal val="-19.0299"/>
                                          </p:val>
                                        </p:tav>
                                        <p:tav tm="16650">
                                          <p:val>
                                            <p:fltVal val="-18.5212"/>
                                          </p:val>
                                        </p:tav>
                                        <p:tav tm="19970">
                                          <p:val>
                                            <p:fltVal val="-17.9257"/>
                                          </p:val>
                                        </p:tav>
                                        <p:tav tm="23290">
                                          <p:val>
                                            <p:fltVal val="-17.2507"/>
                                          </p:val>
                                        </p:tav>
                                        <p:tav tm="26620">
                                          <p:val>
                                            <p:fltVal val="-16.5027"/>
                                          </p:val>
                                        </p:tav>
                                        <p:tav tm="29950">
                                          <p:val>
                                            <p:fltVal val="-15.6925"/>
                                          </p:val>
                                        </p:tav>
                                        <p:tav tm="33280">
                                          <p:val>
                                            <p:fltVal val="-14.829"/>
                                          </p:val>
                                        </p:tav>
                                        <p:tav tm="36610">
                                          <p:val>
                                            <p:fltVal val="-13.9209"/>
                                          </p:val>
                                        </p:tav>
                                        <p:tav tm="39940">
                                          <p:val>
                                            <p:fltVal val="-12.9772"/>
                                          </p:val>
                                        </p:tav>
                                        <p:tav tm="43270">
                                          <p:val>
                                            <p:fltVal val="-12.0068"/>
                                          </p:val>
                                        </p:tav>
                                        <p:tav tm="46600">
                                          <p:val>
                                            <p:fltVal val="-11.0184"/>
                                          </p:val>
                                        </p:tav>
                                        <p:tav tm="49930">
                                          <p:val>
                                            <p:fltVal val="-10.0209"/>
                                          </p:val>
                                        </p:tav>
                                        <p:tav tm="53250">
                                          <p:val>
                                            <p:fltVal val="-9.0263"/>
                                          </p:val>
                                        </p:tav>
                                        <p:tav tm="56580">
                                          <p:val>
                                            <p:fltVal val="-8.0373"/>
                                          </p:val>
                                        </p:tav>
                                        <p:tav tm="59900">
                                          <p:val>
                                            <p:fltVal val="-7.0688"/>
                                          </p:val>
                                        </p:tav>
                                        <p:tav tm="63220">
                                          <p:val>
                                            <p:fltVal val="-6.1264"/>
                                          </p:val>
                                        </p:tav>
                                        <p:tav tm="66540">
                                          <p:val>
                                            <p:fltVal val="-5.2189"/>
                                          </p:val>
                                        </p:tav>
                                        <p:tav tm="69870">
                                          <p:val>
                                            <p:fltVal val="-4.3528"/>
                                          </p:val>
                                        </p:tav>
                                        <p:tav tm="73190">
                                          <p:val>
                                            <p:fltVal val="-3.5418"/>
                                          </p:val>
                                        </p:tav>
                                        <p:tav tm="76510">
                                          <p:val>
                                            <p:fltVal val="-2.7922"/>
                                          </p:val>
                                        </p:tav>
                                        <p:tav tm="79830">
                                          <p:val>
                                            <p:fltVal val="-2.1127"/>
                                          </p:val>
                                        </p:tav>
                                        <p:tav tm="83160">
                                          <p:val>
                                            <p:fltVal val="-1.5104"/>
                                          </p:val>
                                        </p:tav>
                                        <p:tav tm="86480">
                                          <p:val>
                                            <p:fltVal val="-0.9978"/>
                                          </p:val>
                                        </p:tav>
                                        <p:tav tm="89800">
                                          <p:val>
                                            <p:fltVal val="-0.5817"/>
                                          </p:val>
                                        </p:tav>
                                        <p:tav tm="93120">
                                          <p:val>
                                            <p:fltVal val="-0.2709"/>
                                          </p:val>
                                        </p:tav>
                                        <p:tav tm="96450">
                                          <p:val>
                                            <p:fltVal val="-0.0738"/>
                                          </p:val>
                                        </p:tav>
                                        <p:tav tm="100000">
                                          <p:val>
                                            <p:fltVal val="0"/>
                                          </p:val>
                                        </p:tav>
                                      </p:tavLst>
                                    </p:anim>
                                    <p:anim calcmode="lin" valueType="num">
                                      <p:cBhvr additive="mult">
                                        <p:cTn id="9" dur="2000" fill="hold"/>
                                        <p:tgtEl>
                                          <p:spTgt spid="11"/>
                                        </p:tgtEl>
                                        <p:attrNameLst>
                                          <p:attrName>3d.object.scale.x</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10" dur="2000" fill="hold"/>
                                        <p:tgtEl>
                                          <p:spTgt spid="11"/>
                                        </p:tgtEl>
                                        <p:attrNameLst>
                                          <p:attrName>3d.object.scale.y</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11" dur="2000" fill="hold"/>
                                        <p:tgtEl>
                                          <p:spTgt spid="11"/>
                                        </p:tgtEl>
                                        <p:attrNameLst>
                                          <p:attrName>3d.object.scale.z</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childTnLst>
                                </p:cTn>
                              </p:par>
                              <p:par>
                                <p:cTn id="12" presetID="60" presetClass="entr" presetSubtype="128"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anim calcmode="lin" valueType="num">
                                      <p:cBhvr additive="sum">
                                        <p:cTn id="15" dur="2000" fill="hold"/>
                                        <p:tgtEl>
                                          <p:spTgt spid="12"/>
                                        </p:tgtEl>
                                        <p:attrNameLst>
                                          <p:attrName>3d.view.rotation.y</p:attrName>
                                        </p:attrNameLst>
                                      </p:cBhvr>
                                      <p:tavLst>
                                        <p:tav tm="0">
                                          <p:val>
                                            <p:fltVal val="-20"/>
                                          </p:val>
                                        </p:tav>
                                        <p:tav tm="3330">
                                          <p:val>
                                            <p:fltVal val="-19.9349"/>
                                          </p:val>
                                        </p:tav>
                                        <p:tav tm="6660">
                                          <p:val>
                                            <p:fltVal val="-19.7456"/>
                                          </p:val>
                                        </p:tav>
                                        <p:tav tm="9990">
                                          <p:val>
                                            <p:fltVal val="-19.441"/>
                                          </p:val>
                                        </p:tav>
                                        <p:tav tm="13320">
                                          <p:val>
                                            <p:fltVal val="-19.0299"/>
                                          </p:val>
                                        </p:tav>
                                        <p:tav tm="16650">
                                          <p:val>
                                            <p:fltVal val="-18.5212"/>
                                          </p:val>
                                        </p:tav>
                                        <p:tav tm="19970">
                                          <p:val>
                                            <p:fltVal val="-17.9257"/>
                                          </p:val>
                                        </p:tav>
                                        <p:tav tm="23290">
                                          <p:val>
                                            <p:fltVal val="-17.2507"/>
                                          </p:val>
                                        </p:tav>
                                        <p:tav tm="26620">
                                          <p:val>
                                            <p:fltVal val="-16.5027"/>
                                          </p:val>
                                        </p:tav>
                                        <p:tav tm="29950">
                                          <p:val>
                                            <p:fltVal val="-15.6925"/>
                                          </p:val>
                                        </p:tav>
                                        <p:tav tm="33280">
                                          <p:val>
                                            <p:fltVal val="-14.829"/>
                                          </p:val>
                                        </p:tav>
                                        <p:tav tm="36610">
                                          <p:val>
                                            <p:fltVal val="-13.9209"/>
                                          </p:val>
                                        </p:tav>
                                        <p:tav tm="39940">
                                          <p:val>
                                            <p:fltVal val="-12.9772"/>
                                          </p:val>
                                        </p:tav>
                                        <p:tav tm="43270">
                                          <p:val>
                                            <p:fltVal val="-12.0068"/>
                                          </p:val>
                                        </p:tav>
                                        <p:tav tm="46600">
                                          <p:val>
                                            <p:fltVal val="-11.0184"/>
                                          </p:val>
                                        </p:tav>
                                        <p:tav tm="49930">
                                          <p:val>
                                            <p:fltVal val="-10.0209"/>
                                          </p:val>
                                        </p:tav>
                                        <p:tav tm="53250">
                                          <p:val>
                                            <p:fltVal val="-9.0263"/>
                                          </p:val>
                                        </p:tav>
                                        <p:tav tm="56580">
                                          <p:val>
                                            <p:fltVal val="-8.0373"/>
                                          </p:val>
                                        </p:tav>
                                        <p:tav tm="59900">
                                          <p:val>
                                            <p:fltVal val="-7.0688"/>
                                          </p:val>
                                        </p:tav>
                                        <p:tav tm="63220">
                                          <p:val>
                                            <p:fltVal val="-6.1264"/>
                                          </p:val>
                                        </p:tav>
                                        <p:tav tm="66540">
                                          <p:val>
                                            <p:fltVal val="-5.2189"/>
                                          </p:val>
                                        </p:tav>
                                        <p:tav tm="69870">
                                          <p:val>
                                            <p:fltVal val="-4.3528"/>
                                          </p:val>
                                        </p:tav>
                                        <p:tav tm="73190">
                                          <p:val>
                                            <p:fltVal val="-3.5418"/>
                                          </p:val>
                                        </p:tav>
                                        <p:tav tm="76510">
                                          <p:val>
                                            <p:fltVal val="-2.7922"/>
                                          </p:val>
                                        </p:tav>
                                        <p:tav tm="79830">
                                          <p:val>
                                            <p:fltVal val="-2.1127"/>
                                          </p:val>
                                        </p:tav>
                                        <p:tav tm="83160">
                                          <p:val>
                                            <p:fltVal val="-1.5104"/>
                                          </p:val>
                                        </p:tav>
                                        <p:tav tm="86480">
                                          <p:val>
                                            <p:fltVal val="-0.9978"/>
                                          </p:val>
                                        </p:tav>
                                        <p:tav tm="89800">
                                          <p:val>
                                            <p:fltVal val="-0.5817"/>
                                          </p:val>
                                        </p:tav>
                                        <p:tav tm="93120">
                                          <p:val>
                                            <p:fltVal val="-0.2709"/>
                                          </p:val>
                                        </p:tav>
                                        <p:tav tm="96450">
                                          <p:val>
                                            <p:fltVal val="-0.0738"/>
                                          </p:val>
                                        </p:tav>
                                        <p:tav tm="100000">
                                          <p:val>
                                            <p:fltVal val="0"/>
                                          </p:val>
                                        </p:tav>
                                      </p:tavLst>
                                    </p:anim>
                                    <p:anim calcmode="lin" valueType="num">
                                      <p:cBhvr additive="mult">
                                        <p:cTn id="16" dur="2000" fill="hold"/>
                                        <p:tgtEl>
                                          <p:spTgt spid="12"/>
                                        </p:tgtEl>
                                        <p:attrNameLst>
                                          <p:attrName>3d.object.scale.x</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17" dur="2000" fill="hold"/>
                                        <p:tgtEl>
                                          <p:spTgt spid="12"/>
                                        </p:tgtEl>
                                        <p:attrNameLst>
                                          <p:attrName>3d.object.scale.y</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18" dur="2000" fill="hold"/>
                                        <p:tgtEl>
                                          <p:spTgt spid="12"/>
                                        </p:tgtEl>
                                        <p:attrNameLst>
                                          <p:attrName>3d.object.scale.z</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childTnLst>
                                </p:cTn>
                              </p:par>
                              <p:par>
                                <p:cTn id="19" presetID="60" presetClass="entr" presetSubtype="12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anim calcmode="lin" valueType="num">
                                      <p:cBhvr additive="sum">
                                        <p:cTn id="22" dur="2000" fill="hold"/>
                                        <p:tgtEl>
                                          <p:spTgt spid="9"/>
                                        </p:tgtEl>
                                        <p:attrNameLst>
                                          <p:attrName>3d.view.rotation.y</p:attrName>
                                        </p:attrNameLst>
                                      </p:cBhvr>
                                      <p:tavLst>
                                        <p:tav tm="0">
                                          <p:val>
                                            <p:fltVal val="-20"/>
                                          </p:val>
                                        </p:tav>
                                        <p:tav tm="3330">
                                          <p:val>
                                            <p:fltVal val="-19.9349"/>
                                          </p:val>
                                        </p:tav>
                                        <p:tav tm="6660">
                                          <p:val>
                                            <p:fltVal val="-19.7456"/>
                                          </p:val>
                                        </p:tav>
                                        <p:tav tm="9990">
                                          <p:val>
                                            <p:fltVal val="-19.441"/>
                                          </p:val>
                                        </p:tav>
                                        <p:tav tm="13320">
                                          <p:val>
                                            <p:fltVal val="-19.0299"/>
                                          </p:val>
                                        </p:tav>
                                        <p:tav tm="16650">
                                          <p:val>
                                            <p:fltVal val="-18.5212"/>
                                          </p:val>
                                        </p:tav>
                                        <p:tav tm="19970">
                                          <p:val>
                                            <p:fltVal val="-17.9257"/>
                                          </p:val>
                                        </p:tav>
                                        <p:tav tm="23290">
                                          <p:val>
                                            <p:fltVal val="-17.2507"/>
                                          </p:val>
                                        </p:tav>
                                        <p:tav tm="26620">
                                          <p:val>
                                            <p:fltVal val="-16.5027"/>
                                          </p:val>
                                        </p:tav>
                                        <p:tav tm="29950">
                                          <p:val>
                                            <p:fltVal val="-15.6925"/>
                                          </p:val>
                                        </p:tav>
                                        <p:tav tm="33280">
                                          <p:val>
                                            <p:fltVal val="-14.829"/>
                                          </p:val>
                                        </p:tav>
                                        <p:tav tm="36610">
                                          <p:val>
                                            <p:fltVal val="-13.9209"/>
                                          </p:val>
                                        </p:tav>
                                        <p:tav tm="39940">
                                          <p:val>
                                            <p:fltVal val="-12.9772"/>
                                          </p:val>
                                        </p:tav>
                                        <p:tav tm="43270">
                                          <p:val>
                                            <p:fltVal val="-12.0068"/>
                                          </p:val>
                                        </p:tav>
                                        <p:tav tm="46600">
                                          <p:val>
                                            <p:fltVal val="-11.0184"/>
                                          </p:val>
                                        </p:tav>
                                        <p:tav tm="49930">
                                          <p:val>
                                            <p:fltVal val="-10.0209"/>
                                          </p:val>
                                        </p:tav>
                                        <p:tav tm="53250">
                                          <p:val>
                                            <p:fltVal val="-9.0263"/>
                                          </p:val>
                                        </p:tav>
                                        <p:tav tm="56580">
                                          <p:val>
                                            <p:fltVal val="-8.0373"/>
                                          </p:val>
                                        </p:tav>
                                        <p:tav tm="59900">
                                          <p:val>
                                            <p:fltVal val="-7.0688"/>
                                          </p:val>
                                        </p:tav>
                                        <p:tav tm="63220">
                                          <p:val>
                                            <p:fltVal val="-6.1264"/>
                                          </p:val>
                                        </p:tav>
                                        <p:tav tm="66540">
                                          <p:val>
                                            <p:fltVal val="-5.2189"/>
                                          </p:val>
                                        </p:tav>
                                        <p:tav tm="69870">
                                          <p:val>
                                            <p:fltVal val="-4.3528"/>
                                          </p:val>
                                        </p:tav>
                                        <p:tav tm="73190">
                                          <p:val>
                                            <p:fltVal val="-3.5418"/>
                                          </p:val>
                                        </p:tav>
                                        <p:tav tm="76510">
                                          <p:val>
                                            <p:fltVal val="-2.7922"/>
                                          </p:val>
                                        </p:tav>
                                        <p:tav tm="79830">
                                          <p:val>
                                            <p:fltVal val="-2.1127"/>
                                          </p:val>
                                        </p:tav>
                                        <p:tav tm="83160">
                                          <p:val>
                                            <p:fltVal val="-1.5104"/>
                                          </p:val>
                                        </p:tav>
                                        <p:tav tm="86480">
                                          <p:val>
                                            <p:fltVal val="-0.9978"/>
                                          </p:val>
                                        </p:tav>
                                        <p:tav tm="89800">
                                          <p:val>
                                            <p:fltVal val="-0.5817"/>
                                          </p:val>
                                        </p:tav>
                                        <p:tav tm="93120">
                                          <p:val>
                                            <p:fltVal val="-0.2709"/>
                                          </p:val>
                                        </p:tav>
                                        <p:tav tm="96450">
                                          <p:val>
                                            <p:fltVal val="-0.0738"/>
                                          </p:val>
                                        </p:tav>
                                        <p:tav tm="100000">
                                          <p:val>
                                            <p:fltVal val="0"/>
                                          </p:val>
                                        </p:tav>
                                      </p:tavLst>
                                    </p:anim>
                                    <p:anim calcmode="lin" valueType="num">
                                      <p:cBhvr additive="mult">
                                        <p:cTn id="23" dur="2000" fill="hold"/>
                                        <p:tgtEl>
                                          <p:spTgt spid="9"/>
                                        </p:tgtEl>
                                        <p:attrNameLst>
                                          <p:attrName>3d.object.scale.x</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24" dur="2000" fill="hold"/>
                                        <p:tgtEl>
                                          <p:spTgt spid="9"/>
                                        </p:tgtEl>
                                        <p:attrNameLst>
                                          <p:attrName>3d.object.scale.y</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25" dur="2000" fill="hold"/>
                                        <p:tgtEl>
                                          <p:spTgt spid="9"/>
                                        </p:tgtEl>
                                        <p:attrNameLst>
                                          <p:attrName>3d.object.scale.z</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childTnLst>
                                </p:cTn>
                              </p:par>
                              <p:par>
                                <p:cTn id="26" presetID="60" presetClass="entr" presetSubtype="1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anim calcmode="lin" valueType="num">
                                      <p:cBhvr additive="sum">
                                        <p:cTn id="29" dur="2000" fill="hold"/>
                                        <p:tgtEl>
                                          <p:spTgt spid="10"/>
                                        </p:tgtEl>
                                        <p:attrNameLst>
                                          <p:attrName>3d.view.rotation.y</p:attrName>
                                        </p:attrNameLst>
                                      </p:cBhvr>
                                      <p:tavLst>
                                        <p:tav tm="0">
                                          <p:val>
                                            <p:fltVal val="-20"/>
                                          </p:val>
                                        </p:tav>
                                        <p:tav tm="3330">
                                          <p:val>
                                            <p:fltVal val="-19.9349"/>
                                          </p:val>
                                        </p:tav>
                                        <p:tav tm="6660">
                                          <p:val>
                                            <p:fltVal val="-19.7456"/>
                                          </p:val>
                                        </p:tav>
                                        <p:tav tm="9990">
                                          <p:val>
                                            <p:fltVal val="-19.441"/>
                                          </p:val>
                                        </p:tav>
                                        <p:tav tm="13320">
                                          <p:val>
                                            <p:fltVal val="-19.0299"/>
                                          </p:val>
                                        </p:tav>
                                        <p:tav tm="16650">
                                          <p:val>
                                            <p:fltVal val="-18.5212"/>
                                          </p:val>
                                        </p:tav>
                                        <p:tav tm="19970">
                                          <p:val>
                                            <p:fltVal val="-17.9257"/>
                                          </p:val>
                                        </p:tav>
                                        <p:tav tm="23290">
                                          <p:val>
                                            <p:fltVal val="-17.2507"/>
                                          </p:val>
                                        </p:tav>
                                        <p:tav tm="26620">
                                          <p:val>
                                            <p:fltVal val="-16.5027"/>
                                          </p:val>
                                        </p:tav>
                                        <p:tav tm="29950">
                                          <p:val>
                                            <p:fltVal val="-15.6925"/>
                                          </p:val>
                                        </p:tav>
                                        <p:tav tm="33280">
                                          <p:val>
                                            <p:fltVal val="-14.829"/>
                                          </p:val>
                                        </p:tav>
                                        <p:tav tm="36610">
                                          <p:val>
                                            <p:fltVal val="-13.9209"/>
                                          </p:val>
                                        </p:tav>
                                        <p:tav tm="39940">
                                          <p:val>
                                            <p:fltVal val="-12.9772"/>
                                          </p:val>
                                        </p:tav>
                                        <p:tav tm="43270">
                                          <p:val>
                                            <p:fltVal val="-12.0068"/>
                                          </p:val>
                                        </p:tav>
                                        <p:tav tm="46600">
                                          <p:val>
                                            <p:fltVal val="-11.0184"/>
                                          </p:val>
                                        </p:tav>
                                        <p:tav tm="49930">
                                          <p:val>
                                            <p:fltVal val="-10.0209"/>
                                          </p:val>
                                        </p:tav>
                                        <p:tav tm="53250">
                                          <p:val>
                                            <p:fltVal val="-9.0263"/>
                                          </p:val>
                                        </p:tav>
                                        <p:tav tm="56580">
                                          <p:val>
                                            <p:fltVal val="-8.0373"/>
                                          </p:val>
                                        </p:tav>
                                        <p:tav tm="59900">
                                          <p:val>
                                            <p:fltVal val="-7.0688"/>
                                          </p:val>
                                        </p:tav>
                                        <p:tav tm="63220">
                                          <p:val>
                                            <p:fltVal val="-6.1264"/>
                                          </p:val>
                                        </p:tav>
                                        <p:tav tm="66540">
                                          <p:val>
                                            <p:fltVal val="-5.2189"/>
                                          </p:val>
                                        </p:tav>
                                        <p:tav tm="69870">
                                          <p:val>
                                            <p:fltVal val="-4.3528"/>
                                          </p:val>
                                        </p:tav>
                                        <p:tav tm="73190">
                                          <p:val>
                                            <p:fltVal val="-3.5418"/>
                                          </p:val>
                                        </p:tav>
                                        <p:tav tm="76510">
                                          <p:val>
                                            <p:fltVal val="-2.7922"/>
                                          </p:val>
                                        </p:tav>
                                        <p:tav tm="79830">
                                          <p:val>
                                            <p:fltVal val="-2.1127"/>
                                          </p:val>
                                        </p:tav>
                                        <p:tav tm="83160">
                                          <p:val>
                                            <p:fltVal val="-1.5104"/>
                                          </p:val>
                                        </p:tav>
                                        <p:tav tm="86480">
                                          <p:val>
                                            <p:fltVal val="-0.9978"/>
                                          </p:val>
                                        </p:tav>
                                        <p:tav tm="89800">
                                          <p:val>
                                            <p:fltVal val="-0.5817"/>
                                          </p:val>
                                        </p:tav>
                                        <p:tav tm="93120">
                                          <p:val>
                                            <p:fltVal val="-0.2709"/>
                                          </p:val>
                                        </p:tav>
                                        <p:tav tm="96450">
                                          <p:val>
                                            <p:fltVal val="-0.0738"/>
                                          </p:val>
                                        </p:tav>
                                        <p:tav tm="100000">
                                          <p:val>
                                            <p:fltVal val="0"/>
                                          </p:val>
                                        </p:tav>
                                      </p:tavLst>
                                    </p:anim>
                                    <p:anim calcmode="lin" valueType="num">
                                      <p:cBhvr additive="mult">
                                        <p:cTn id="30" dur="2000" fill="hold"/>
                                        <p:tgtEl>
                                          <p:spTgt spid="10"/>
                                        </p:tgtEl>
                                        <p:attrNameLst>
                                          <p:attrName>3d.object.scale.x</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31" dur="2000" fill="hold"/>
                                        <p:tgtEl>
                                          <p:spTgt spid="10"/>
                                        </p:tgtEl>
                                        <p:attrNameLst>
                                          <p:attrName>3d.object.scale.y</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32" dur="2000" fill="hold"/>
                                        <p:tgtEl>
                                          <p:spTgt spid="10"/>
                                        </p:tgtEl>
                                        <p:attrNameLst>
                                          <p:attrName>3d.object.scale.z</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childTnLst>
                                </p:cTn>
                              </p:par>
                              <p:par>
                                <p:cTn id="33" presetID="60" presetClass="entr" presetSubtype="128"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anim calcmode="lin" valueType="num">
                                      <p:cBhvr additive="sum">
                                        <p:cTn id="36" dur="2000" fill="hold"/>
                                        <p:tgtEl>
                                          <p:spTgt spid="13"/>
                                        </p:tgtEl>
                                        <p:attrNameLst>
                                          <p:attrName>3d.view.rotation.y</p:attrName>
                                        </p:attrNameLst>
                                      </p:cBhvr>
                                      <p:tavLst>
                                        <p:tav tm="0">
                                          <p:val>
                                            <p:fltVal val="-20"/>
                                          </p:val>
                                        </p:tav>
                                        <p:tav tm="3330">
                                          <p:val>
                                            <p:fltVal val="-19.9349"/>
                                          </p:val>
                                        </p:tav>
                                        <p:tav tm="6660">
                                          <p:val>
                                            <p:fltVal val="-19.7456"/>
                                          </p:val>
                                        </p:tav>
                                        <p:tav tm="9990">
                                          <p:val>
                                            <p:fltVal val="-19.441"/>
                                          </p:val>
                                        </p:tav>
                                        <p:tav tm="13320">
                                          <p:val>
                                            <p:fltVal val="-19.0299"/>
                                          </p:val>
                                        </p:tav>
                                        <p:tav tm="16650">
                                          <p:val>
                                            <p:fltVal val="-18.5212"/>
                                          </p:val>
                                        </p:tav>
                                        <p:tav tm="19970">
                                          <p:val>
                                            <p:fltVal val="-17.9257"/>
                                          </p:val>
                                        </p:tav>
                                        <p:tav tm="23290">
                                          <p:val>
                                            <p:fltVal val="-17.2507"/>
                                          </p:val>
                                        </p:tav>
                                        <p:tav tm="26620">
                                          <p:val>
                                            <p:fltVal val="-16.5027"/>
                                          </p:val>
                                        </p:tav>
                                        <p:tav tm="29950">
                                          <p:val>
                                            <p:fltVal val="-15.6925"/>
                                          </p:val>
                                        </p:tav>
                                        <p:tav tm="33280">
                                          <p:val>
                                            <p:fltVal val="-14.829"/>
                                          </p:val>
                                        </p:tav>
                                        <p:tav tm="36610">
                                          <p:val>
                                            <p:fltVal val="-13.9209"/>
                                          </p:val>
                                        </p:tav>
                                        <p:tav tm="39940">
                                          <p:val>
                                            <p:fltVal val="-12.9772"/>
                                          </p:val>
                                        </p:tav>
                                        <p:tav tm="43270">
                                          <p:val>
                                            <p:fltVal val="-12.0068"/>
                                          </p:val>
                                        </p:tav>
                                        <p:tav tm="46600">
                                          <p:val>
                                            <p:fltVal val="-11.0184"/>
                                          </p:val>
                                        </p:tav>
                                        <p:tav tm="49930">
                                          <p:val>
                                            <p:fltVal val="-10.0209"/>
                                          </p:val>
                                        </p:tav>
                                        <p:tav tm="53250">
                                          <p:val>
                                            <p:fltVal val="-9.0263"/>
                                          </p:val>
                                        </p:tav>
                                        <p:tav tm="56580">
                                          <p:val>
                                            <p:fltVal val="-8.0373"/>
                                          </p:val>
                                        </p:tav>
                                        <p:tav tm="59900">
                                          <p:val>
                                            <p:fltVal val="-7.0688"/>
                                          </p:val>
                                        </p:tav>
                                        <p:tav tm="63220">
                                          <p:val>
                                            <p:fltVal val="-6.1264"/>
                                          </p:val>
                                        </p:tav>
                                        <p:tav tm="66540">
                                          <p:val>
                                            <p:fltVal val="-5.2189"/>
                                          </p:val>
                                        </p:tav>
                                        <p:tav tm="69870">
                                          <p:val>
                                            <p:fltVal val="-4.3528"/>
                                          </p:val>
                                        </p:tav>
                                        <p:tav tm="73190">
                                          <p:val>
                                            <p:fltVal val="-3.5418"/>
                                          </p:val>
                                        </p:tav>
                                        <p:tav tm="76510">
                                          <p:val>
                                            <p:fltVal val="-2.7922"/>
                                          </p:val>
                                        </p:tav>
                                        <p:tav tm="79830">
                                          <p:val>
                                            <p:fltVal val="-2.1127"/>
                                          </p:val>
                                        </p:tav>
                                        <p:tav tm="83160">
                                          <p:val>
                                            <p:fltVal val="-1.5104"/>
                                          </p:val>
                                        </p:tav>
                                        <p:tav tm="86480">
                                          <p:val>
                                            <p:fltVal val="-0.9978"/>
                                          </p:val>
                                        </p:tav>
                                        <p:tav tm="89800">
                                          <p:val>
                                            <p:fltVal val="-0.5817"/>
                                          </p:val>
                                        </p:tav>
                                        <p:tav tm="93120">
                                          <p:val>
                                            <p:fltVal val="-0.2709"/>
                                          </p:val>
                                        </p:tav>
                                        <p:tav tm="96450">
                                          <p:val>
                                            <p:fltVal val="-0.0738"/>
                                          </p:val>
                                        </p:tav>
                                        <p:tav tm="100000">
                                          <p:val>
                                            <p:fltVal val="0"/>
                                          </p:val>
                                        </p:tav>
                                      </p:tavLst>
                                    </p:anim>
                                    <p:anim calcmode="lin" valueType="num">
                                      <p:cBhvr additive="mult">
                                        <p:cTn id="37" dur="2000" fill="hold"/>
                                        <p:tgtEl>
                                          <p:spTgt spid="13"/>
                                        </p:tgtEl>
                                        <p:attrNameLst>
                                          <p:attrName>3d.object.scale.x</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38" dur="2000" fill="hold"/>
                                        <p:tgtEl>
                                          <p:spTgt spid="13"/>
                                        </p:tgtEl>
                                        <p:attrNameLst>
                                          <p:attrName>3d.object.scale.y</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39" dur="2000" fill="hold"/>
                                        <p:tgtEl>
                                          <p:spTgt spid="13"/>
                                        </p:tgtEl>
                                        <p:attrNameLst>
                                          <p:attrName>3d.object.scale.z</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childTnLst>
                                </p:cTn>
                              </p:par>
                              <p:par>
                                <p:cTn id="40" presetID="60" presetClass="entr" presetSubtype="128"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2000"/>
                                        <p:tgtEl>
                                          <p:spTgt spid="5"/>
                                        </p:tgtEl>
                                      </p:cBhvr>
                                    </p:animEffect>
                                    <p:anim calcmode="lin" valueType="num">
                                      <p:cBhvr additive="sum">
                                        <p:cTn id="43" dur="2000" fill="hold"/>
                                        <p:tgtEl>
                                          <p:spTgt spid="5"/>
                                        </p:tgtEl>
                                        <p:attrNameLst>
                                          <p:attrName>3d.view.rotation.y</p:attrName>
                                        </p:attrNameLst>
                                      </p:cBhvr>
                                      <p:tavLst>
                                        <p:tav tm="0">
                                          <p:val>
                                            <p:fltVal val="-20"/>
                                          </p:val>
                                        </p:tav>
                                        <p:tav tm="3330">
                                          <p:val>
                                            <p:fltVal val="-19.9349"/>
                                          </p:val>
                                        </p:tav>
                                        <p:tav tm="6660">
                                          <p:val>
                                            <p:fltVal val="-19.7456"/>
                                          </p:val>
                                        </p:tav>
                                        <p:tav tm="9990">
                                          <p:val>
                                            <p:fltVal val="-19.441"/>
                                          </p:val>
                                        </p:tav>
                                        <p:tav tm="13320">
                                          <p:val>
                                            <p:fltVal val="-19.0299"/>
                                          </p:val>
                                        </p:tav>
                                        <p:tav tm="16650">
                                          <p:val>
                                            <p:fltVal val="-18.5212"/>
                                          </p:val>
                                        </p:tav>
                                        <p:tav tm="19970">
                                          <p:val>
                                            <p:fltVal val="-17.9257"/>
                                          </p:val>
                                        </p:tav>
                                        <p:tav tm="23290">
                                          <p:val>
                                            <p:fltVal val="-17.2507"/>
                                          </p:val>
                                        </p:tav>
                                        <p:tav tm="26620">
                                          <p:val>
                                            <p:fltVal val="-16.5027"/>
                                          </p:val>
                                        </p:tav>
                                        <p:tav tm="29950">
                                          <p:val>
                                            <p:fltVal val="-15.6925"/>
                                          </p:val>
                                        </p:tav>
                                        <p:tav tm="33280">
                                          <p:val>
                                            <p:fltVal val="-14.829"/>
                                          </p:val>
                                        </p:tav>
                                        <p:tav tm="36610">
                                          <p:val>
                                            <p:fltVal val="-13.9209"/>
                                          </p:val>
                                        </p:tav>
                                        <p:tav tm="39940">
                                          <p:val>
                                            <p:fltVal val="-12.9772"/>
                                          </p:val>
                                        </p:tav>
                                        <p:tav tm="43270">
                                          <p:val>
                                            <p:fltVal val="-12.0068"/>
                                          </p:val>
                                        </p:tav>
                                        <p:tav tm="46600">
                                          <p:val>
                                            <p:fltVal val="-11.0184"/>
                                          </p:val>
                                        </p:tav>
                                        <p:tav tm="49930">
                                          <p:val>
                                            <p:fltVal val="-10.0209"/>
                                          </p:val>
                                        </p:tav>
                                        <p:tav tm="53250">
                                          <p:val>
                                            <p:fltVal val="-9.0263"/>
                                          </p:val>
                                        </p:tav>
                                        <p:tav tm="56580">
                                          <p:val>
                                            <p:fltVal val="-8.0373"/>
                                          </p:val>
                                        </p:tav>
                                        <p:tav tm="59900">
                                          <p:val>
                                            <p:fltVal val="-7.0688"/>
                                          </p:val>
                                        </p:tav>
                                        <p:tav tm="63220">
                                          <p:val>
                                            <p:fltVal val="-6.1264"/>
                                          </p:val>
                                        </p:tav>
                                        <p:tav tm="66540">
                                          <p:val>
                                            <p:fltVal val="-5.2189"/>
                                          </p:val>
                                        </p:tav>
                                        <p:tav tm="69870">
                                          <p:val>
                                            <p:fltVal val="-4.3528"/>
                                          </p:val>
                                        </p:tav>
                                        <p:tav tm="73190">
                                          <p:val>
                                            <p:fltVal val="-3.5418"/>
                                          </p:val>
                                        </p:tav>
                                        <p:tav tm="76510">
                                          <p:val>
                                            <p:fltVal val="-2.7922"/>
                                          </p:val>
                                        </p:tav>
                                        <p:tav tm="79830">
                                          <p:val>
                                            <p:fltVal val="-2.1127"/>
                                          </p:val>
                                        </p:tav>
                                        <p:tav tm="83160">
                                          <p:val>
                                            <p:fltVal val="-1.5104"/>
                                          </p:val>
                                        </p:tav>
                                        <p:tav tm="86480">
                                          <p:val>
                                            <p:fltVal val="-0.9978"/>
                                          </p:val>
                                        </p:tav>
                                        <p:tav tm="89800">
                                          <p:val>
                                            <p:fltVal val="-0.5817"/>
                                          </p:val>
                                        </p:tav>
                                        <p:tav tm="93120">
                                          <p:val>
                                            <p:fltVal val="-0.2709"/>
                                          </p:val>
                                        </p:tav>
                                        <p:tav tm="96450">
                                          <p:val>
                                            <p:fltVal val="-0.0738"/>
                                          </p:val>
                                        </p:tav>
                                        <p:tav tm="100000">
                                          <p:val>
                                            <p:fltVal val="0"/>
                                          </p:val>
                                        </p:tav>
                                      </p:tavLst>
                                    </p:anim>
                                    <p:anim calcmode="lin" valueType="num">
                                      <p:cBhvr additive="mult">
                                        <p:cTn id="44" dur="2000" fill="hold"/>
                                        <p:tgtEl>
                                          <p:spTgt spid="5"/>
                                        </p:tgtEl>
                                        <p:attrNameLst>
                                          <p:attrName>3d.object.scale.x</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45" dur="2000" fill="hold"/>
                                        <p:tgtEl>
                                          <p:spTgt spid="5"/>
                                        </p:tgtEl>
                                        <p:attrNameLst>
                                          <p:attrName>3d.object.scale.y</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46" dur="2000" fill="hold"/>
                                        <p:tgtEl>
                                          <p:spTgt spid="5"/>
                                        </p:tgtEl>
                                        <p:attrNameLst>
                                          <p:attrName>3d.object.scale.z</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childTnLst>
                                </p:cTn>
                              </p:par>
                              <p:par>
                                <p:cTn id="47" presetID="60" presetClass="entr" presetSubtype="128"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2000"/>
                                        <p:tgtEl>
                                          <p:spTgt spid="6"/>
                                        </p:tgtEl>
                                      </p:cBhvr>
                                    </p:animEffect>
                                    <p:anim calcmode="lin" valueType="num">
                                      <p:cBhvr additive="sum">
                                        <p:cTn id="50" dur="2000" fill="hold"/>
                                        <p:tgtEl>
                                          <p:spTgt spid="6"/>
                                        </p:tgtEl>
                                        <p:attrNameLst>
                                          <p:attrName>3d.view.rotation.y</p:attrName>
                                        </p:attrNameLst>
                                      </p:cBhvr>
                                      <p:tavLst>
                                        <p:tav tm="0">
                                          <p:val>
                                            <p:fltVal val="-20"/>
                                          </p:val>
                                        </p:tav>
                                        <p:tav tm="3330">
                                          <p:val>
                                            <p:fltVal val="-19.9349"/>
                                          </p:val>
                                        </p:tav>
                                        <p:tav tm="6660">
                                          <p:val>
                                            <p:fltVal val="-19.7456"/>
                                          </p:val>
                                        </p:tav>
                                        <p:tav tm="9990">
                                          <p:val>
                                            <p:fltVal val="-19.441"/>
                                          </p:val>
                                        </p:tav>
                                        <p:tav tm="13320">
                                          <p:val>
                                            <p:fltVal val="-19.0299"/>
                                          </p:val>
                                        </p:tav>
                                        <p:tav tm="16650">
                                          <p:val>
                                            <p:fltVal val="-18.5212"/>
                                          </p:val>
                                        </p:tav>
                                        <p:tav tm="19970">
                                          <p:val>
                                            <p:fltVal val="-17.9257"/>
                                          </p:val>
                                        </p:tav>
                                        <p:tav tm="23290">
                                          <p:val>
                                            <p:fltVal val="-17.2507"/>
                                          </p:val>
                                        </p:tav>
                                        <p:tav tm="26620">
                                          <p:val>
                                            <p:fltVal val="-16.5027"/>
                                          </p:val>
                                        </p:tav>
                                        <p:tav tm="29950">
                                          <p:val>
                                            <p:fltVal val="-15.6925"/>
                                          </p:val>
                                        </p:tav>
                                        <p:tav tm="33280">
                                          <p:val>
                                            <p:fltVal val="-14.829"/>
                                          </p:val>
                                        </p:tav>
                                        <p:tav tm="36610">
                                          <p:val>
                                            <p:fltVal val="-13.9209"/>
                                          </p:val>
                                        </p:tav>
                                        <p:tav tm="39940">
                                          <p:val>
                                            <p:fltVal val="-12.9772"/>
                                          </p:val>
                                        </p:tav>
                                        <p:tav tm="43270">
                                          <p:val>
                                            <p:fltVal val="-12.0068"/>
                                          </p:val>
                                        </p:tav>
                                        <p:tav tm="46600">
                                          <p:val>
                                            <p:fltVal val="-11.0184"/>
                                          </p:val>
                                        </p:tav>
                                        <p:tav tm="49930">
                                          <p:val>
                                            <p:fltVal val="-10.0209"/>
                                          </p:val>
                                        </p:tav>
                                        <p:tav tm="53250">
                                          <p:val>
                                            <p:fltVal val="-9.0263"/>
                                          </p:val>
                                        </p:tav>
                                        <p:tav tm="56580">
                                          <p:val>
                                            <p:fltVal val="-8.0373"/>
                                          </p:val>
                                        </p:tav>
                                        <p:tav tm="59900">
                                          <p:val>
                                            <p:fltVal val="-7.0688"/>
                                          </p:val>
                                        </p:tav>
                                        <p:tav tm="63220">
                                          <p:val>
                                            <p:fltVal val="-6.1264"/>
                                          </p:val>
                                        </p:tav>
                                        <p:tav tm="66540">
                                          <p:val>
                                            <p:fltVal val="-5.2189"/>
                                          </p:val>
                                        </p:tav>
                                        <p:tav tm="69870">
                                          <p:val>
                                            <p:fltVal val="-4.3528"/>
                                          </p:val>
                                        </p:tav>
                                        <p:tav tm="73190">
                                          <p:val>
                                            <p:fltVal val="-3.5418"/>
                                          </p:val>
                                        </p:tav>
                                        <p:tav tm="76510">
                                          <p:val>
                                            <p:fltVal val="-2.7922"/>
                                          </p:val>
                                        </p:tav>
                                        <p:tav tm="79830">
                                          <p:val>
                                            <p:fltVal val="-2.1127"/>
                                          </p:val>
                                        </p:tav>
                                        <p:tav tm="83160">
                                          <p:val>
                                            <p:fltVal val="-1.5104"/>
                                          </p:val>
                                        </p:tav>
                                        <p:tav tm="86480">
                                          <p:val>
                                            <p:fltVal val="-0.9978"/>
                                          </p:val>
                                        </p:tav>
                                        <p:tav tm="89800">
                                          <p:val>
                                            <p:fltVal val="-0.5817"/>
                                          </p:val>
                                        </p:tav>
                                        <p:tav tm="93120">
                                          <p:val>
                                            <p:fltVal val="-0.2709"/>
                                          </p:val>
                                        </p:tav>
                                        <p:tav tm="96450">
                                          <p:val>
                                            <p:fltVal val="-0.0738"/>
                                          </p:val>
                                        </p:tav>
                                        <p:tav tm="100000">
                                          <p:val>
                                            <p:fltVal val="0"/>
                                          </p:val>
                                        </p:tav>
                                      </p:tavLst>
                                    </p:anim>
                                    <p:anim calcmode="lin" valueType="num">
                                      <p:cBhvr additive="mult">
                                        <p:cTn id="51" dur="2000" fill="hold"/>
                                        <p:tgtEl>
                                          <p:spTgt spid="6"/>
                                        </p:tgtEl>
                                        <p:attrNameLst>
                                          <p:attrName>3d.object.scale.x</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52" dur="2000" fill="hold"/>
                                        <p:tgtEl>
                                          <p:spTgt spid="6"/>
                                        </p:tgtEl>
                                        <p:attrNameLst>
                                          <p:attrName>3d.object.scale.y</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53" dur="2000" fill="hold"/>
                                        <p:tgtEl>
                                          <p:spTgt spid="6"/>
                                        </p:tgtEl>
                                        <p:attrNameLst>
                                          <p:attrName>3d.object.scale.z</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childTnLst>
                                </p:cTn>
                              </p:par>
                              <p:par>
                                <p:cTn id="54" presetID="60" presetClass="entr" presetSubtype="128"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2000"/>
                                        <p:tgtEl>
                                          <p:spTgt spid="7"/>
                                        </p:tgtEl>
                                      </p:cBhvr>
                                    </p:animEffect>
                                    <p:anim calcmode="lin" valueType="num">
                                      <p:cBhvr additive="sum">
                                        <p:cTn id="57" dur="2000" fill="hold"/>
                                        <p:tgtEl>
                                          <p:spTgt spid="7"/>
                                        </p:tgtEl>
                                        <p:attrNameLst>
                                          <p:attrName>3d.view.rotation.y</p:attrName>
                                        </p:attrNameLst>
                                      </p:cBhvr>
                                      <p:tavLst>
                                        <p:tav tm="0">
                                          <p:val>
                                            <p:fltVal val="-20"/>
                                          </p:val>
                                        </p:tav>
                                        <p:tav tm="3330">
                                          <p:val>
                                            <p:fltVal val="-19.9349"/>
                                          </p:val>
                                        </p:tav>
                                        <p:tav tm="6660">
                                          <p:val>
                                            <p:fltVal val="-19.7456"/>
                                          </p:val>
                                        </p:tav>
                                        <p:tav tm="9990">
                                          <p:val>
                                            <p:fltVal val="-19.441"/>
                                          </p:val>
                                        </p:tav>
                                        <p:tav tm="13320">
                                          <p:val>
                                            <p:fltVal val="-19.0299"/>
                                          </p:val>
                                        </p:tav>
                                        <p:tav tm="16650">
                                          <p:val>
                                            <p:fltVal val="-18.5212"/>
                                          </p:val>
                                        </p:tav>
                                        <p:tav tm="19970">
                                          <p:val>
                                            <p:fltVal val="-17.9257"/>
                                          </p:val>
                                        </p:tav>
                                        <p:tav tm="23290">
                                          <p:val>
                                            <p:fltVal val="-17.2507"/>
                                          </p:val>
                                        </p:tav>
                                        <p:tav tm="26620">
                                          <p:val>
                                            <p:fltVal val="-16.5027"/>
                                          </p:val>
                                        </p:tav>
                                        <p:tav tm="29950">
                                          <p:val>
                                            <p:fltVal val="-15.6925"/>
                                          </p:val>
                                        </p:tav>
                                        <p:tav tm="33280">
                                          <p:val>
                                            <p:fltVal val="-14.829"/>
                                          </p:val>
                                        </p:tav>
                                        <p:tav tm="36610">
                                          <p:val>
                                            <p:fltVal val="-13.9209"/>
                                          </p:val>
                                        </p:tav>
                                        <p:tav tm="39940">
                                          <p:val>
                                            <p:fltVal val="-12.9772"/>
                                          </p:val>
                                        </p:tav>
                                        <p:tav tm="43270">
                                          <p:val>
                                            <p:fltVal val="-12.0068"/>
                                          </p:val>
                                        </p:tav>
                                        <p:tav tm="46600">
                                          <p:val>
                                            <p:fltVal val="-11.0184"/>
                                          </p:val>
                                        </p:tav>
                                        <p:tav tm="49930">
                                          <p:val>
                                            <p:fltVal val="-10.0209"/>
                                          </p:val>
                                        </p:tav>
                                        <p:tav tm="53250">
                                          <p:val>
                                            <p:fltVal val="-9.0263"/>
                                          </p:val>
                                        </p:tav>
                                        <p:tav tm="56580">
                                          <p:val>
                                            <p:fltVal val="-8.0373"/>
                                          </p:val>
                                        </p:tav>
                                        <p:tav tm="59900">
                                          <p:val>
                                            <p:fltVal val="-7.0688"/>
                                          </p:val>
                                        </p:tav>
                                        <p:tav tm="63220">
                                          <p:val>
                                            <p:fltVal val="-6.1264"/>
                                          </p:val>
                                        </p:tav>
                                        <p:tav tm="66540">
                                          <p:val>
                                            <p:fltVal val="-5.2189"/>
                                          </p:val>
                                        </p:tav>
                                        <p:tav tm="69870">
                                          <p:val>
                                            <p:fltVal val="-4.3528"/>
                                          </p:val>
                                        </p:tav>
                                        <p:tav tm="73190">
                                          <p:val>
                                            <p:fltVal val="-3.5418"/>
                                          </p:val>
                                        </p:tav>
                                        <p:tav tm="76510">
                                          <p:val>
                                            <p:fltVal val="-2.7922"/>
                                          </p:val>
                                        </p:tav>
                                        <p:tav tm="79830">
                                          <p:val>
                                            <p:fltVal val="-2.1127"/>
                                          </p:val>
                                        </p:tav>
                                        <p:tav tm="83160">
                                          <p:val>
                                            <p:fltVal val="-1.5104"/>
                                          </p:val>
                                        </p:tav>
                                        <p:tav tm="86480">
                                          <p:val>
                                            <p:fltVal val="-0.9978"/>
                                          </p:val>
                                        </p:tav>
                                        <p:tav tm="89800">
                                          <p:val>
                                            <p:fltVal val="-0.5817"/>
                                          </p:val>
                                        </p:tav>
                                        <p:tav tm="93120">
                                          <p:val>
                                            <p:fltVal val="-0.2709"/>
                                          </p:val>
                                        </p:tav>
                                        <p:tav tm="96450">
                                          <p:val>
                                            <p:fltVal val="-0.0738"/>
                                          </p:val>
                                        </p:tav>
                                        <p:tav tm="100000">
                                          <p:val>
                                            <p:fltVal val="0"/>
                                          </p:val>
                                        </p:tav>
                                      </p:tavLst>
                                    </p:anim>
                                    <p:anim calcmode="lin" valueType="num">
                                      <p:cBhvr additive="mult">
                                        <p:cTn id="58" dur="2000" fill="hold"/>
                                        <p:tgtEl>
                                          <p:spTgt spid="7"/>
                                        </p:tgtEl>
                                        <p:attrNameLst>
                                          <p:attrName>3d.object.scale.x</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59" dur="2000" fill="hold"/>
                                        <p:tgtEl>
                                          <p:spTgt spid="7"/>
                                        </p:tgtEl>
                                        <p:attrNameLst>
                                          <p:attrName>3d.object.scale.y</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60" dur="2000" fill="hold"/>
                                        <p:tgtEl>
                                          <p:spTgt spid="7"/>
                                        </p:tgtEl>
                                        <p:attrNameLst>
                                          <p:attrName>3d.object.scale.z</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childTnLst>
                                </p:cTn>
                              </p:par>
                              <p:par>
                                <p:cTn id="61" presetID="60" presetClass="entr" presetSubtype="128"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2000"/>
                                        <p:tgtEl>
                                          <p:spTgt spid="8"/>
                                        </p:tgtEl>
                                      </p:cBhvr>
                                    </p:animEffect>
                                    <p:anim calcmode="lin" valueType="num">
                                      <p:cBhvr additive="sum">
                                        <p:cTn id="64" dur="2000" fill="hold"/>
                                        <p:tgtEl>
                                          <p:spTgt spid="8"/>
                                        </p:tgtEl>
                                        <p:attrNameLst>
                                          <p:attrName>3d.view.rotation.y</p:attrName>
                                        </p:attrNameLst>
                                      </p:cBhvr>
                                      <p:tavLst>
                                        <p:tav tm="0">
                                          <p:val>
                                            <p:fltVal val="-20"/>
                                          </p:val>
                                        </p:tav>
                                        <p:tav tm="3330">
                                          <p:val>
                                            <p:fltVal val="-19.9349"/>
                                          </p:val>
                                        </p:tav>
                                        <p:tav tm="6660">
                                          <p:val>
                                            <p:fltVal val="-19.7456"/>
                                          </p:val>
                                        </p:tav>
                                        <p:tav tm="9990">
                                          <p:val>
                                            <p:fltVal val="-19.441"/>
                                          </p:val>
                                        </p:tav>
                                        <p:tav tm="13320">
                                          <p:val>
                                            <p:fltVal val="-19.0299"/>
                                          </p:val>
                                        </p:tav>
                                        <p:tav tm="16650">
                                          <p:val>
                                            <p:fltVal val="-18.5212"/>
                                          </p:val>
                                        </p:tav>
                                        <p:tav tm="19970">
                                          <p:val>
                                            <p:fltVal val="-17.9257"/>
                                          </p:val>
                                        </p:tav>
                                        <p:tav tm="23290">
                                          <p:val>
                                            <p:fltVal val="-17.2507"/>
                                          </p:val>
                                        </p:tav>
                                        <p:tav tm="26620">
                                          <p:val>
                                            <p:fltVal val="-16.5027"/>
                                          </p:val>
                                        </p:tav>
                                        <p:tav tm="29950">
                                          <p:val>
                                            <p:fltVal val="-15.6925"/>
                                          </p:val>
                                        </p:tav>
                                        <p:tav tm="33280">
                                          <p:val>
                                            <p:fltVal val="-14.829"/>
                                          </p:val>
                                        </p:tav>
                                        <p:tav tm="36610">
                                          <p:val>
                                            <p:fltVal val="-13.9209"/>
                                          </p:val>
                                        </p:tav>
                                        <p:tav tm="39940">
                                          <p:val>
                                            <p:fltVal val="-12.9772"/>
                                          </p:val>
                                        </p:tav>
                                        <p:tav tm="43270">
                                          <p:val>
                                            <p:fltVal val="-12.0068"/>
                                          </p:val>
                                        </p:tav>
                                        <p:tav tm="46600">
                                          <p:val>
                                            <p:fltVal val="-11.0184"/>
                                          </p:val>
                                        </p:tav>
                                        <p:tav tm="49930">
                                          <p:val>
                                            <p:fltVal val="-10.0209"/>
                                          </p:val>
                                        </p:tav>
                                        <p:tav tm="53250">
                                          <p:val>
                                            <p:fltVal val="-9.0263"/>
                                          </p:val>
                                        </p:tav>
                                        <p:tav tm="56580">
                                          <p:val>
                                            <p:fltVal val="-8.0373"/>
                                          </p:val>
                                        </p:tav>
                                        <p:tav tm="59900">
                                          <p:val>
                                            <p:fltVal val="-7.0688"/>
                                          </p:val>
                                        </p:tav>
                                        <p:tav tm="63220">
                                          <p:val>
                                            <p:fltVal val="-6.1264"/>
                                          </p:val>
                                        </p:tav>
                                        <p:tav tm="66540">
                                          <p:val>
                                            <p:fltVal val="-5.2189"/>
                                          </p:val>
                                        </p:tav>
                                        <p:tav tm="69870">
                                          <p:val>
                                            <p:fltVal val="-4.3528"/>
                                          </p:val>
                                        </p:tav>
                                        <p:tav tm="73190">
                                          <p:val>
                                            <p:fltVal val="-3.5418"/>
                                          </p:val>
                                        </p:tav>
                                        <p:tav tm="76510">
                                          <p:val>
                                            <p:fltVal val="-2.7922"/>
                                          </p:val>
                                        </p:tav>
                                        <p:tav tm="79830">
                                          <p:val>
                                            <p:fltVal val="-2.1127"/>
                                          </p:val>
                                        </p:tav>
                                        <p:tav tm="83160">
                                          <p:val>
                                            <p:fltVal val="-1.5104"/>
                                          </p:val>
                                        </p:tav>
                                        <p:tav tm="86480">
                                          <p:val>
                                            <p:fltVal val="-0.9978"/>
                                          </p:val>
                                        </p:tav>
                                        <p:tav tm="89800">
                                          <p:val>
                                            <p:fltVal val="-0.5817"/>
                                          </p:val>
                                        </p:tav>
                                        <p:tav tm="93120">
                                          <p:val>
                                            <p:fltVal val="-0.2709"/>
                                          </p:val>
                                        </p:tav>
                                        <p:tav tm="96450">
                                          <p:val>
                                            <p:fltVal val="-0.0738"/>
                                          </p:val>
                                        </p:tav>
                                        <p:tav tm="100000">
                                          <p:val>
                                            <p:fltVal val="0"/>
                                          </p:val>
                                        </p:tav>
                                      </p:tavLst>
                                    </p:anim>
                                    <p:anim calcmode="lin" valueType="num">
                                      <p:cBhvr additive="mult">
                                        <p:cTn id="65" dur="2000" fill="hold"/>
                                        <p:tgtEl>
                                          <p:spTgt spid="8"/>
                                        </p:tgtEl>
                                        <p:attrNameLst>
                                          <p:attrName>3d.object.scale.x</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66" dur="2000" fill="hold"/>
                                        <p:tgtEl>
                                          <p:spTgt spid="8"/>
                                        </p:tgtEl>
                                        <p:attrNameLst>
                                          <p:attrName>3d.object.scale.y</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67" dur="2000" fill="hold"/>
                                        <p:tgtEl>
                                          <p:spTgt spid="8"/>
                                        </p:tgtEl>
                                        <p:attrNameLst>
                                          <p:attrName>3d.object.scale.z</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childTnLst>
                                </p:cTn>
                              </p:par>
                              <p:par>
                                <p:cTn id="68" presetID="38" presetClass="emph" presetSubtype="128" accel="20000" decel="20000" fill="hold" nodeType="withEffect">
                                  <p:stCondLst>
                                    <p:cond delay="0"/>
                                  </p:stCondLst>
                                  <p:childTnLst>
                                    <p:anim calcmode="lin" valueType="num">
                                      <p:cBhvr additive="sum">
                                        <p:cTn id="69" dur="10000" fill="hold"/>
                                        <p:tgtEl>
                                          <p:spTgt spid="11"/>
                                        </p:tgtEl>
                                        <p:attrNameLst>
                                          <p:attrName>3d.view.rotation.y</p:attrName>
                                        </p:attrNameLst>
                                      </p:cBhvr>
                                      <p:tavLst>
                                        <p:tav tm="0">
                                          <p:val>
                                            <p:fltVal val="0"/>
                                          </p:val>
                                        </p:tav>
                                        <p:tav tm="3330">
                                          <p:val>
                                            <p:fltVal val="6.9747"/>
                                          </p:val>
                                        </p:tav>
                                        <p:tav tm="6660">
                                          <p:val>
                                            <p:fltVal val="12.1039"/>
                                          </p:val>
                                        </p:tav>
                                        <p:tav tm="9990">
                                          <p:val>
                                            <p:fltVal val="15.6713"/>
                                          </p:val>
                                        </p:tav>
                                        <p:tav tm="13320">
                                          <p:val>
                                            <p:fltVal val="17.9604"/>
                                          </p:val>
                                        </p:tav>
                                        <p:tav tm="16650">
                                          <p:val>
                                            <p:fltVal val="19.2548"/>
                                          </p:val>
                                        </p:tav>
                                        <p:tav tm="19970">
                                          <p:val>
                                            <p:fltVal val="19.8371"/>
                                          </p:val>
                                        </p:tav>
                                        <p:tav tm="23290">
                                          <p:val>
                                            <p:fltVal val="19.9936"/>
                                          </p:val>
                                        </p:tav>
                                        <p:tav tm="26620">
                                          <p:val>
                                            <p:fltVal val="19.9945"/>
                                          </p:val>
                                        </p:tav>
                                        <p:tav tm="29950">
                                          <p:val>
                                            <p:fltVal val="19.8447"/>
                                          </p:val>
                                        </p:tav>
                                        <p:tav tm="33280">
                                          <p:val>
                                            <p:fltVal val="19.2733"/>
                                          </p:val>
                                        </p:tav>
                                        <p:tav tm="36610">
                                          <p:val>
                                            <p:fltVal val="17.9968"/>
                                          </p:val>
                                        </p:tav>
                                        <p:tav tm="39940">
                                          <p:val>
                                            <p:fltVal val="15.7316"/>
                                          </p:val>
                                        </p:tav>
                                        <p:tav tm="43270">
                                          <p:val>
                                            <p:fltVal val="12.194"/>
                                          </p:val>
                                        </p:tav>
                                        <p:tav tm="46600">
                                          <p:val>
                                            <p:fltVal val="7.1005"/>
                                          </p:val>
                                        </p:tav>
                                        <p:tav tm="49930">
                                          <p:val>
                                            <p:fltVal val="0.1675"/>
                                          </p:val>
                                        </p:tav>
                                        <p:tav tm="53250">
                                          <p:val>
                                            <p:fltVal val="-6.8299"/>
                                          </p:val>
                                        </p:tav>
                                        <p:tav tm="56580">
                                          <p:val>
                                            <p:fltVal val="-12.0002"/>
                                          </p:val>
                                        </p:tav>
                                        <p:tav tm="59900">
                                          <p:val>
                                            <p:fltVal val="-15.593"/>
                                          </p:val>
                                        </p:tav>
                                        <p:tav tm="63220">
                                          <p:val>
                                            <p:fltVal val="-17.9075"/>
                                          </p:val>
                                        </p:tav>
                                        <p:tav tm="66540">
                                          <p:val>
                                            <p:fltVal val="-19.2249"/>
                                          </p:val>
                                        </p:tav>
                                        <p:tav tm="69870">
                                          <p:val>
                                            <p:fltVal val="-19.8271"/>
                                          </p:val>
                                        </p:tav>
                                        <p:tav tm="73190">
                                          <p:val>
                                            <p:fltVal val="-19.9924"/>
                                          </p:val>
                                        </p:tav>
                                        <p:tav tm="76510">
                                          <p:val>
                                            <p:fltVal val="-19.9955"/>
                                          </p:val>
                                        </p:tav>
                                        <p:tav tm="79830">
                                          <p:val>
                                            <p:fltVal val="-19.8557"/>
                                          </p:val>
                                        </p:tav>
                                        <p:tav tm="83160">
                                          <p:val>
                                            <p:fltVal val="-19.3045"/>
                                          </p:val>
                                        </p:tav>
                                        <p:tav tm="86480">
                                          <p:val>
                                            <p:fltVal val="-18.0634"/>
                                          </p:val>
                                        </p:tav>
                                        <p:tav tm="89800">
                                          <p:val>
                                            <p:fltVal val="-15.8505"/>
                                          </p:val>
                                        </p:tav>
                                        <p:tav tm="93120">
                                          <p:val>
                                            <p:fltVal val="-12.3847"/>
                                          </p:val>
                                        </p:tav>
                                        <p:tav tm="96450">
                                          <p:val>
                                            <p:fltVal val="-7.3674"/>
                                          </p:val>
                                        </p:tav>
                                        <p:tav tm="100000">
                                          <p:val>
                                            <p:fltVal val="0"/>
                                          </p:val>
                                        </p:tav>
                                      </p:tavLst>
                                    </p:anim>
                                  </p:childTnLst>
                                </p:cTn>
                              </p:par>
                              <p:par>
                                <p:cTn id="70" presetID="38" presetClass="emph" presetSubtype="128" accel="20000" decel="20000" fill="hold" nodeType="withEffect">
                                  <p:stCondLst>
                                    <p:cond delay="0"/>
                                  </p:stCondLst>
                                  <p:childTnLst>
                                    <p:anim calcmode="lin" valueType="num">
                                      <p:cBhvr additive="sum">
                                        <p:cTn id="71" dur="10000" fill="hold"/>
                                        <p:tgtEl>
                                          <p:spTgt spid="12"/>
                                        </p:tgtEl>
                                        <p:attrNameLst>
                                          <p:attrName>3d.view.rotation.y</p:attrName>
                                        </p:attrNameLst>
                                      </p:cBhvr>
                                      <p:tavLst>
                                        <p:tav tm="0">
                                          <p:val>
                                            <p:fltVal val="0"/>
                                          </p:val>
                                        </p:tav>
                                        <p:tav tm="3330">
                                          <p:val>
                                            <p:fltVal val="6.9747"/>
                                          </p:val>
                                        </p:tav>
                                        <p:tav tm="6660">
                                          <p:val>
                                            <p:fltVal val="12.1039"/>
                                          </p:val>
                                        </p:tav>
                                        <p:tav tm="9990">
                                          <p:val>
                                            <p:fltVal val="15.6713"/>
                                          </p:val>
                                        </p:tav>
                                        <p:tav tm="13320">
                                          <p:val>
                                            <p:fltVal val="17.9604"/>
                                          </p:val>
                                        </p:tav>
                                        <p:tav tm="16650">
                                          <p:val>
                                            <p:fltVal val="19.2548"/>
                                          </p:val>
                                        </p:tav>
                                        <p:tav tm="19970">
                                          <p:val>
                                            <p:fltVal val="19.8371"/>
                                          </p:val>
                                        </p:tav>
                                        <p:tav tm="23290">
                                          <p:val>
                                            <p:fltVal val="19.9936"/>
                                          </p:val>
                                        </p:tav>
                                        <p:tav tm="26620">
                                          <p:val>
                                            <p:fltVal val="19.9945"/>
                                          </p:val>
                                        </p:tav>
                                        <p:tav tm="29950">
                                          <p:val>
                                            <p:fltVal val="19.8447"/>
                                          </p:val>
                                        </p:tav>
                                        <p:tav tm="33280">
                                          <p:val>
                                            <p:fltVal val="19.2733"/>
                                          </p:val>
                                        </p:tav>
                                        <p:tav tm="36610">
                                          <p:val>
                                            <p:fltVal val="17.9968"/>
                                          </p:val>
                                        </p:tav>
                                        <p:tav tm="39940">
                                          <p:val>
                                            <p:fltVal val="15.7316"/>
                                          </p:val>
                                        </p:tav>
                                        <p:tav tm="43270">
                                          <p:val>
                                            <p:fltVal val="12.194"/>
                                          </p:val>
                                        </p:tav>
                                        <p:tav tm="46600">
                                          <p:val>
                                            <p:fltVal val="7.1005"/>
                                          </p:val>
                                        </p:tav>
                                        <p:tav tm="49930">
                                          <p:val>
                                            <p:fltVal val="0.1675"/>
                                          </p:val>
                                        </p:tav>
                                        <p:tav tm="53250">
                                          <p:val>
                                            <p:fltVal val="-6.8299"/>
                                          </p:val>
                                        </p:tav>
                                        <p:tav tm="56580">
                                          <p:val>
                                            <p:fltVal val="-12.0002"/>
                                          </p:val>
                                        </p:tav>
                                        <p:tav tm="59900">
                                          <p:val>
                                            <p:fltVal val="-15.593"/>
                                          </p:val>
                                        </p:tav>
                                        <p:tav tm="63220">
                                          <p:val>
                                            <p:fltVal val="-17.9075"/>
                                          </p:val>
                                        </p:tav>
                                        <p:tav tm="66540">
                                          <p:val>
                                            <p:fltVal val="-19.2249"/>
                                          </p:val>
                                        </p:tav>
                                        <p:tav tm="69870">
                                          <p:val>
                                            <p:fltVal val="-19.8271"/>
                                          </p:val>
                                        </p:tav>
                                        <p:tav tm="73190">
                                          <p:val>
                                            <p:fltVal val="-19.9924"/>
                                          </p:val>
                                        </p:tav>
                                        <p:tav tm="76510">
                                          <p:val>
                                            <p:fltVal val="-19.9955"/>
                                          </p:val>
                                        </p:tav>
                                        <p:tav tm="79830">
                                          <p:val>
                                            <p:fltVal val="-19.8557"/>
                                          </p:val>
                                        </p:tav>
                                        <p:tav tm="83160">
                                          <p:val>
                                            <p:fltVal val="-19.3045"/>
                                          </p:val>
                                        </p:tav>
                                        <p:tav tm="86480">
                                          <p:val>
                                            <p:fltVal val="-18.0634"/>
                                          </p:val>
                                        </p:tav>
                                        <p:tav tm="89800">
                                          <p:val>
                                            <p:fltVal val="-15.8505"/>
                                          </p:val>
                                        </p:tav>
                                        <p:tav tm="93120">
                                          <p:val>
                                            <p:fltVal val="-12.3847"/>
                                          </p:val>
                                        </p:tav>
                                        <p:tav tm="96450">
                                          <p:val>
                                            <p:fltVal val="-7.3674"/>
                                          </p:val>
                                        </p:tav>
                                        <p:tav tm="100000">
                                          <p:val>
                                            <p:fltVal val="0"/>
                                          </p:val>
                                        </p:tav>
                                      </p:tavLst>
                                    </p:anim>
                                  </p:childTnLst>
                                </p:cTn>
                              </p:par>
                              <p:par>
                                <p:cTn id="72" presetID="38" presetClass="emph" presetSubtype="128" accel="20000" decel="20000" fill="hold" nodeType="withEffect">
                                  <p:stCondLst>
                                    <p:cond delay="0"/>
                                  </p:stCondLst>
                                  <p:childTnLst>
                                    <p:anim calcmode="lin" valueType="num">
                                      <p:cBhvr additive="sum">
                                        <p:cTn id="73" dur="10000" fill="hold"/>
                                        <p:tgtEl>
                                          <p:spTgt spid="9"/>
                                        </p:tgtEl>
                                        <p:attrNameLst>
                                          <p:attrName>3d.view.rotation.y</p:attrName>
                                        </p:attrNameLst>
                                      </p:cBhvr>
                                      <p:tavLst>
                                        <p:tav tm="0">
                                          <p:val>
                                            <p:fltVal val="0"/>
                                          </p:val>
                                        </p:tav>
                                        <p:tav tm="3330">
                                          <p:val>
                                            <p:fltVal val="6.9747"/>
                                          </p:val>
                                        </p:tav>
                                        <p:tav tm="6660">
                                          <p:val>
                                            <p:fltVal val="12.1039"/>
                                          </p:val>
                                        </p:tav>
                                        <p:tav tm="9990">
                                          <p:val>
                                            <p:fltVal val="15.6713"/>
                                          </p:val>
                                        </p:tav>
                                        <p:tav tm="13320">
                                          <p:val>
                                            <p:fltVal val="17.9604"/>
                                          </p:val>
                                        </p:tav>
                                        <p:tav tm="16650">
                                          <p:val>
                                            <p:fltVal val="19.2548"/>
                                          </p:val>
                                        </p:tav>
                                        <p:tav tm="19970">
                                          <p:val>
                                            <p:fltVal val="19.8371"/>
                                          </p:val>
                                        </p:tav>
                                        <p:tav tm="23290">
                                          <p:val>
                                            <p:fltVal val="19.9936"/>
                                          </p:val>
                                        </p:tav>
                                        <p:tav tm="26620">
                                          <p:val>
                                            <p:fltVal val="19.9945"/>
                                          </p:val>
                                        </p:tav>
                                        <p:tav tm="29950">
                                          <p:val>
                                            <p:fltVal val="19.8447"/>
                                          </p:val>
                                        </p:tav>
                                        <p:tav tm="33280">
                                          <p:val>
                                            <p:fltVal val="19.2733"/>
                                          </p:val>
                                        </p:tav>
                                        <p:tav tm="36610">
                                          <p:val>
                                            <p:fltVal val="17.9968"/>
                                          </p:val>
                                        </p:tav>
                                        <p:tav tm="39940">
                                          <p:val>
                                            <p:fltVal val="15.7316"/>
                                          </p:val>
                                        </p:tav>
                                        <p:tav tm="43270">
                                          <p:val>
                                            <p:fltVal val="12.194"/>
                                          </p:val>
                                        </p:tav>
                                        <p:tav tm="46600">
                                          <p:val>
                                            <p:fltVal val="7.1005"/>
                                          </p:val>
                                        </p:tav>
                                        <p:tav tm="49930">
                                          <p:val>
                                            <p:fltVal val="0.1675"/>
                                          </p:val>
                                        </p:tav>
                                        <p:tav tm="53250">
                                          <p:val>
                                            <p:fltVal val="-6.8299"/>
                                          </p:val>
                                        </p:tav>
                                        <p:tav tm="56580">
                                          <p:val>
                                            <p:fltVal val="-12.0002"/>
                                          </p:val>
                                        </p:tav>
                                        <p:tav tm="59900">
                                          <p:val>
                                            <p:fltVal val="-15.593"/>
                                          </p:val>
                                        </p:tav>
                                        <p:tav tm="63220">
                                          <p:val>
                                            <p:fltVal val="-17.9075"/>
                                          </p:val>
                                        </p:tav>
                                        <p:tav tm="66540">
                                          <p:val>
                                            <p:fltVal val="-19.2249"/>
                                          </p:val>
                                        </p:tav>
                                        <p:tav tm="69870">
                                          <p:val>
                                            <p:fltVal val="-19.8271"/>
                                          </p:val>
                                        </p:tav>
                                        <p:tav tm="73190">
                                          <p:val>
                                            <p:fltVal val="-19.9924"/>
                                          </p:val>
                                        </p:tav>
                                        <p:tav tm="76510">
                                          <p:val>
                                            <p:fltVal val="-19.9955"/>
                                          </p:val>
                                        </p:tav>
                                        <p:tav tm="79830">
                                          <p:val>
                                            <p:fltVal val="-19.8557"/>
                                          </p:val>
                                        </p:tav>
                                        <p:tav tm="83160">
                                          <p:val>
                                            <p:fltVal val="-19.3045"/>
                                          </p:val>
                                        </p:tav>
                                        <p:tav tm="86480">
                                          <p:val>
                                            <p:fltVal val="-18.0634"/>
                                          </p:val>
                                        </p:tav>
                                        <p:tav tm="89800">
                                          <p:val>
                                            <p:fltVal val="-15.8505"/>
                                          </p:val>
                                        </p:tav>
                                        <p:tav tm="93120">
                                          <p:val>
                                            <p:fltVal val="-12.3847"/>
                                          </p:val>
                                        </p:tav>
                                        <p:tav tm="96450">
                                          <p:val>
                                            <p:fltVal val="-7.3674"/>
                                          </p:val>
                                        </p:tav>
                                        <p:tav tm="100000">
                                          <p:val>
                                            <p:fltVal val="0"/>
                                          </p:val>
                                        </p:tav>
                                      </p:tavLst>
                                    </p:anim>
                                  </p:childTnLst>
                                </p:cTn>
                              </p:par>
                              <p:par>
                                <p:cTn id="74" presetID="38" presetClass="emph" presetSubtype="128" accel="20000" decel="20000" fill="hold" nodeType="withEffect">
                                  <p:stCondLst>
                                    <p:cond delay="0"/>
                                  </p:stCondLst>
                                  <p:childTnLst>
                                    <p:anim calcmode="lin" valueType="num">
                                      <p:cBhvr additive="sum">
                                        <p:cTn id="75" dur="10000" fill="hold"/>
                                        <p:tgtEl>
                                          <p:spTgt spid="10"/>
                                        </p:tgtEl>
                                        <p:attrNameLst>
                                          <p:attrName>3d.view.rotation.y</p:attrName>
                                        </p:attrNameLst>
                                      </p:cBhvr>
                                      <p:tavLst>
                                        <p:tav tm="0">
                                          <p:val>
                                            <p:fltVal val="0"/>
                                          </p:val>
                                        </p:tav>
                                        <p:tav tm="3330">
                                          <p:val>
                                            <p:fltVal val="6.9747"/>
                                          </p:val>
                                        </p:tav>
                                        <p:tav tm="6660">
                                          <p:val>
                                            <p:fltVal val="12.1039"/>
                                          </p:val>
                                        </p:tav>
                                        <p:tav tm="9990">
                                          <p:val>
                                            <p:fltVal val="15.6713"/>
                                          </p:val>
                                        </p:tav>
                                        <p:tav tm="13320">
                                          <p:val>
                                            <p:fltVal val="17.9604"/>
                                          </p:val>
                                        </p:tav>
                                        <p:tav tm="16650">
                                          <p:val>
                                            <p:fltVal val="19.2548"/>
                                          </p:val>
                                        </p:tav>
                                        <p:tav tm="19970">
                                          <p:val>
                                            <p:fltVal val="19.8371"/>
                                          </p:val>
                                        </p:tav>
                                        <p:tav tm="23290">
                                          <p:val>
                                            <p:fltVal val="19.9936"/>
                                          </p:val>
                                        </p:tav>
                                        <p:tav tm="26620">
                                          <p:val>
                                            <p:fltVal val="19.9945"/>
                                          </p:val>
                                        </p:tav>
                                        <p:tav tm="29950">
                                          <p:val>
                                            <p:fltVal val="19.8447"/>
                                          </p:val>
                                        </p:tav>
                                        <p:tav tm="33280">
                                          <p:val>
                                            <p:fltVal val="19.2733"/>
                                          </p:val>
                                        </p:tav>
                                        <p:tav tm="36610">
                                          <p:val>
                                            <p:fltVal val="17.9968"/>
                                          </p:val>
                                        </p:tav>
                                        <p:tav tm="39940">
                                          <p:val>
                                            <p:fltVal val="15.7316"/>
                                          </p:val>
                                        </p:tav>
                                        <p:tav tm="43270">
                                          <p:val>
                                            <p:fltVal val="12.194"/>
                                          </p:val>
                                        </p:tav>
                                        <p:tav tm="46600">
                                          <p:val>
                                            <p:fltVal val="7.1005"/>
                                          </p:val>
                                        </p:tav>
                                        <p:tav tm="49930">
                                          <p:val>
                                            <p:fltVal val="0.1675"/>
                                          </p:val>
                                        </p:tav>
                                        <p:tav tm="53250">
                                          <p:val>
                                            <p:fltVal val="-6.8299"/>
                                          </p:val>
                                        </p:tav>
                                        <p:tav tm="56580">
                                          <p:val>
                                            <p:fltVal val="-12.0002"/>
                                          </p:val>
                                        </p:tav>
                                        <p:tav tm="59900">
                                          <p:val>
                                            <p:fltVal val="-15.593"/>
                                          </p:val>
                                        </p:tav>
                                        <p:tav tm="63220">
                                          <p:val>
                                            <p:fltVal val="-17.9075"/>
                                          </p:val>
                                        </p:tav>
                                        <p:tav tm="66540">
                                          <p:val>
                                            <p:fltVal val="-19.2249"/>
                                          </p:val>
                                        </p:tav>
                                        <p:tav tm="69870">
                                          <p:val>
                                            <p:fltVal val="-19.8271"/>
                                          </p:val>
                                        </p:tav>
                                        <p:tav tm="73190">
                                          <p:val>
                                            <p:fltVal val="-19.9924"/>
                                          </p:val>
                                        </p:tav>
                                        <p:tav tm="76510">
                                          <p:val>
                                            <p:fltVal val="-19.9955"/>
                                          </p:val>
                                        </p:tav>
                                        <p:tav tm="79830">
                                          <p:val>
                                            <p:fltVal val="-19.8557"/>
                                          </p:val>
                                        </p:tav>
                                        <p:tav tm="83160">
                                          <p:val>
                                            <p:fltVal val="-19.3045"/>
                                          </p:val>
                                        </p:tav>
                                        <p:tav tm="86480">
                                          <p:val>
                                            <p:fltVal val="-18.0634"/>
                                          </p:val>
                                        </p:tav>
                                        <p:tav tm="89800">
                                          <p:val>
                                            <p:fltVal val="-15.8505"/>
                                          </p:val>
                                        </p:tav>
                                        <p:tav tm="93120">
                                          <p:val>
                                            <p:fltVal val="-12.3847"/>
                                          </p:val>
                                        </p:tav>
                                        <p:tav tm="96450">
                                          <p:val>
                                            <p:fltVal val="-7.3674"/>
                                          </p:val>
                                        </p:tav>
                                        <p:tav tm="100000">
                                          <p:val>
                                            <p:fltVal val="0"/>
                                          </p:val>
                                        </p:tav>
                                      </p:tavLst>
                                    </p:anim>
                                  </p:childTnLst>
                                </p:cTn>
                              </p:par>
                              <p:par>
                                <p:cTn id="76" presetID="38" presetClass="emph" presetSubtype="128" accel="20000" decel="20000" fill="hold" nodeType="withEffect">
                                  <p:stCondLst>
                                    <p:cond delay="0"/>
                                  </p:stCondLst>
                                  <p:childTnLst>
                                    <p:anim calcmode="lin" valueType="num">
                                      <p:cBhvr additive="sum">
                                        <p:cTn id="77" dur="10000" fill="hold"/>
                                        <p:tgtEl>
                                          <p:spTgt spid="13"/>
                                        </p:tgtEl>
                                        <p:attrNameLst>
                                          <p:attrName>3d.view.rotation.y</p:attrName>
                                        </p:attrNameLst>
                                      </p:cBhvr>
                                      <p:tavLst>
                                        <p:tav tm="0">
                                          <p:val>
                                            <p:fltVal val="0"/>
                                          </p:val>
                                        </p:tav>
                                        <p:tav tm="3330">
                                          <p:val>
                                            <p:fltVal val="6.9747"/>
                                          </p:val>
                                        </p:tav>
                                        <p:tav tm="6660">
                                          <p:val>
                                            <p:fltVal val="12.1039"/>
                                          </p:val>
                                        </p:tav>
                                        <p:tav tm="9990">
                                          <p:val>
                                            <p:fltVal val="15.6713"/>
                                          </p:val>
                                        </p:tav>
                                        <p:tav tm="13320">
                                          <p:val>
                                            <p:fltVal val="17.9604"/>
                                          </p:val>
                                        </p:tav>
                                        <p:tav tm="16650">
                                          <p:val>
                                            <p:fltVal val="19.2548"/>
                                          </p:val>
                                        </p:tav>
                                        <p:tav tm="19970">
                                          <p:val>
                                            <p:fltVal val="19.8371"/>
                                          </p:val>
                                        </p:tav>
                                        <p:tav tm="23290">
                                          <p:val>
                                            <p:fltVal val="19.9936"/>
                                          </p:val>
                                        </p:tav>
                                        <p:tav tm="26620">
                                          <p:val>
                                            <p:fltVal val="19.9945"/>
                                          </p:val>
                                        </p:tav>
                                        <p:tav tm="29950">
                                          <p:val>
                                            <p:fltVal val="19.8447"/>
                                          </p:val>
                                        </p:tav>
                                        <p:tav tm="33280">
                                          <p:val>
                                            <p:fltVal val="19.2733"/>
                                          </p:val>
                                        </p:tav>
                                        <p:tav tm="36610">
                                          <p:val>
                                            <p:fltVal val="17.9968"/>
                                          </p:val>
                                        </p:tav>
                                        <p:tav tm="39940">
                                          <p:val>
                                            <p:fltVal val="15.7316"/>
                                          </p:val>
                                        </p:tav>
                                        <p:tav tm="43270">
                                          <p:val>
                                            <p:fltVal val="12.194"/>
                                          </p:val>
                                        </p:tav>
                                        <p:tav tm="46600">
                                          <p:val>
                                            <p:fltVal val="7.1005"/>
                                          </p:val>
                                        </p:tav>
                                        <p:tav tm="49930">
                                          <p:val>
                                            <p:fltVal val="0.1675"/>
                                          </p:val>
                                        </p:tav>
                                        <p:tav tm="53250">
                                          <p:val>
                                            <p:fltVal val="-6.8299"/>
                                          </p:val>
                                        </p:tav>
                                        <p:tav tm="56580">
                                          <p:val>
                                            <p:fltVal val="-12.0002"/>
                                          </p:val>
                                        </p:tav>
                                        <p:tav tm="59900">
                                          <p:val>
                                            <p:fltVal val="-15.593"/>
                                          </p:val>
                                        </p:tav>
                                        <p:tav tm="63220">
                                          <p:val>
                                            <p:fltVal val="-17.9075"/>
                                          </p:val>
                                        </p:tav>
                                        <p:tav tm="66540">
                                          <p:val>
                                            <p:fltVal val="-19.2249"/>
                                          </p:val>
                                        </p:tav>
                                        <p:tav tm="69870">
                                          <p:val>
                                            <p:fltVal val="-19.8271"/>
                                          </p:val>
                                        </p:tav>
                                        <p:tav tm="73190">
                                          <p:val>
                                            <p:fltVal val="-19.9924"/>
                                          </p:val>
                                        </p:tav>
                                        <p:tav tm="76510">
                                          <p:val>
                                            <p:fltVal val="-19.9955"/>
                                          </p:val>
                                        </p:tav>
                                        <p:tav tm="79830">
                                          <p:val>
                                            <p:fltVal val="-19.8557"/>
                                          </p:val>
                                        </p:tav>
                                        <p:tav tm="83160">
                                          <p:val>
                                            <p:fltVal val="-19.3045"/>
                                          </p:val>
                                        </p:tav>
                                        <p:tav tm="86480">
                                          <p:val>
                                            <p:fltVal val="-18.0634"/>
                                          </p:val>
                                        </p:tav>
                                        <p:tav tm="89800">
                                          <p:val>
                                            <p:fltVal val="-15.8505"/>
                                          </p:val>
                                        </p:tav>
                                        <p:tav tm="93120">
                                          <p:val>
                                            <p:fltVal val="-12.3847"/>
                                          </p:val>
                                        </p:tav>
                                        <p:tav tm="96450">
                                          <p:val>
                                            <p:fltVal val="-7.3674"/>
                                          </p:val>
                                        </p:tav>
                                        <p:tav tm="100000">
                                          <p:val>
                                            <p:fltVal val="0"/>
                                          </p:val>
                                        </p:tav>
                                      </p:tavLst>
                                    </p:anim>
                                  </p:childTnLst>
                                </p:cTn>
                              </p:par>
                              <p:par>
                                <p:cTn id="78" presetID="38" presetClass="emph" presetSubtype="128" accel="20000" decel="20000" fill="hold" nodeType="withEffect">
                                  <p:stCondLst>
                                    <p:cond delay="0"/>
                                  </p:stCondLst>
                                  <p:childTnLst>
                                    <p:anim calcmode="lin" valueType="num">
                                      <p:cBhvr additive="sum">
                                        <p:cTn id="79" dur="10000" fill="hold"/>
                                        <p:tgtEl>
                                          <p:spTgt spid="5"/>
                                        </p:tgtEl>
                                        <p:attrNameLst>
                                          <p:attrName>3d.view.rotation.y</p:attrName>
                                        </p:attrNameLst>
                                      </p:cBhvr>
                                      <p:tavLst>
                                        <p:tav tm="0">
                                          <p:val>
                                            <p:fltVal val="0"/>
                                          </p:val>
                                        </p:tav>
                                        <p:tav tm="3330">
                                          <p:val>
                                            <p:fltVal val="6.9747"/>
                                          </p:val>
                                        </p:tav>
                                        <p:tav tm="6660">
                                          <p:val>
                                            <p:fltVal val="12.1039"/>
                                          </p:val>
                                        </p:tav>
                                        <p:tav tm="9990">
                                          <p:val>
                                            <p:fltVal val="15.6713"/>
                                          </p:val>
                                        </p:tav>
                                        <p:tav tm="13320">
                                          <p:val>
                                            <p:fltVal val="17.9604"/>
                                          </p:val>
                                        </p:tav>
                                        <p:tav tm="16650">
                                          <p:val>
                                            <p:fltVal val="19.2548"/>
                                          </p:val>
                                        </p:tav>
                                        <p:tav tm="19970">
                                          <p:val>
                                            <p:fltVal val="19.8371"/>
                                          </p:val>
                                        </p:tav>
                                        <p:tav tm="23290">
                                          <p:val>
                                            <p:fltVal val="19.9936"/>
                                          </p:val>
                                        </p:tav>
                                        <p:tav tm="26620">
                                          <p:val>
                                            <p:fltVal val="19.9945"/>
                                          </p:val>
                                        </p:tav>
                                        <p:tav tm="29950">
                                          <p:val>
                                            <p:fltVal val="19.8447"/>
                                          </p:val>
                                        </p:tav>
                                        <p:tav tm="33280">
                                          <p:val>
                                            <p:fltVal val="19.2733"/>
                                          </p:val>
                                        </p:tav>
                                        <p:tav tm="36610">
                                          <p:val>
                                            <p:fltVal val="17.9968"/>
                                          </p:val>
                                        </p:tav>
                                        <p:tav tm="39940">
                                          <p:val>
                                            <p:fltVal val="15.7316"/>
                                          </p:val>
                                        </p:tav>
                                        <p:tav tm="43270">
                                          <p:val>
                                            <p:fltVal val="12.194"/>
                                          </p:val>
                                        </p:tav>
                                        <p:tav tm="46600">
                                          <p:val>
                                            <p:fltVal val="7.1005"/>
                                          </p:val>
                                        </p:tav>
                                        <p:tav tm="49930">
                                          <p:val>
                                            <p:fltVal val="0.1675"/>
                                          </p:val>
                                        </p:tav>
                                        <p:tav tm="53250">
                                          <p:val>
                                            <p:fltVal val="-6.8299"/>
                                          </p:val>
                                        </p:tav>
                                        <p:tav tm="56580">
                                          <p:val>
                                            <p:fltVal val="-12.0002"/>
                                          </p:val>
                                        </p:tav>
                                        <p:tav tm="59900">
                                          <p:val>
                                            <p:fltVal val="-15.593"/>
                                          </p:val>
                                        </p:tav>
                                        <p:tav tm="63220">
                                          <p:val>
                                            <p:fltVal val="-17.9075"/>
                                          </p:val>
                                        </p:tav>
                                        <p:tav tm="66540">
                                          <p:val>
                                            <p:fltVal val="-19.2249"/>
                                          </p:val>
                                        </p:tav>
                                        <p:tav tm="69870">
                                          <p:val>
                                            <p:fltVal val="-19.8271"/>
                                          </p:val>
                                        </p:tav>
                                        <p:tav tm="73190">
                                          <p:val>
                                            <p:fltVal val="-19.9924"/>
                                          </p:val>
                                        </p:tav>
                                        <p:tav tm="76510">
                                          <p:val>
                                            <p:fltVal val="-19.9955"/>
                                          </p:val>
                                        </p:tav>
                                        <p:tav tm="79830">
                                          <p:val>
                                            <p:fltVal val="-19.8557"/>
                                          </p:val>
                                        </p:tav>
                                        <p:tav tm="83160">
                                          <p:val>
                                            <p:fltVal val="-19.3045"/>
                                          </p:val>
                                        </p:tav>
                                        <p:tav tm="86480">
                                          <p:val>
                                            <p:fltVal val="-18.0634"/>
                                          </p:val>
                                        </p:tav>
                                        <p:tav tm="89800">
                                          <p:val>
                                            <p:fltVal val="-15.8505"/>
                                          </p:val>
                                        </p:tav>
                                        <p:tav tm="93120">
                                          <p:val>
                                            <p:fltVal val="-12.3847"/>
                                          </p:val>
                                        </p:tav>
                                        <p:tav tm="96450">
                                          <p:val>
                                            <p:fltVal val="-7.3674"/>
                                          </p:val>
                                        </p:tav>
                                        <p:tav tm="100000">
                                          <p:val>
                                            <p:fltVal val="0"/>
                                          </p:val>
                                        </p:tav>
                                      </p:tavLst>
                                    </p:anim>
                                  </p:childTnLst>
                                </p:cTn>
                              </p:par>
                              <p:par>
                                <p:cTn id="80" presetID="38" presetClass="emph" presetSubtype="128" accel="20000" decel="20000" fill="hold" nodeType="withEffect">
                                  <p:stCondLst>
                                    <p:cond delay="0"/>
                                  </p:stCondLst>
                                  <p:childTnLst>
                                    <p:anim calcmode="lin" valueType="num">
                                      <p:cBhvr additive="sum">
                                        <p:cTn id="81" dur="10000" fill="hold"/>
                                        <p:tgtEl>
                                          <p:spTgt spid="6"/>
                                        </p:tgtEl>
                                        <p:attrNameLst>
                                          <p:attrName>3d.view.rotation.y</p:attrName>
                                        </p:attrNameLst>
                                      </p:cBhvr>
                                      <p:tavLst>
                                        <p:tav tm="0">
                                          <p:val>
                                            <p:fltVal val="0"/>
                                          </p:val>
                                        </p:tav>
                                        <p:tav tm="3330">
                                          <p:val>
                                            <p:fltVal val="6.9747"/>
                                          </p:val>
                                        </p:tav>
                                        <p:tav tm="6660">
                                          <p:val>
                                            <p:fltVal val="12.1039"/>
                                          </p:val>
                                        </p:tav>
                                        <p:tav tm="9990">
                                          <p:val>
                                            <p:fltVal val="15.6713"/>
                                          </p:val>
                                        </p:tav>
                                        <p:tav tm="13320">
                                          <p:val>
                                            <p:fltVal val="17.9604"/>
                                          </p:val>
                                        </p:tav>
                                        <p:tav tm="16650">
                                          <p:val>
                                            <p:fltVal val="19.2548"/>
                                          </p:val>
                                        </p:tav>
                                        <p:tav tm="19970">
                                          <p:val>
                                            <p:fltVal val="19.8371"/>
                                          </p:val>
                                        </p:tav>
                                        <p:tav tm="23290">
                                          <p:val>
                                            <p:fltVal val="19.9936"/>
                                          </p:val>
                                        </p:tav>
                                        <p:tav tm="26620">
                                          <p:val>
                                            <p:fltVal val="19.9945"/>
                                          </p:val>
                                        </p:tav>
                                        <p:tav tm="29950">
                                          <p:val>
                                            <p:fltVal val="19.8447"/>
                                          </p:val>
                                        </p:tav>
                                        <p:tav tm="33280">
                                          <p:val>
                                            <p:fltVal val="19.2733"/>
                                          </p:val>
                                        </p:tav>
                                        <p:tav tm="36610">
                                          <p:val>
                                            <p:fltVal val="17.9968"/>
                                          </p:val>
                                        </p:tav>
                                        <p:tav tm="39940">
                                          <p:val>
                                            <p:fltVal val="15.7316"/>
                                          </p:val>
                                        </p:tav>
                                        <p:tav tm="43270">
                                          <p:val>
                                            <p:fltVal val="12.194"/>
                                          </p:val>
                                        </p:tav>
                                        <p:tav tm="46600">
                                          <p:val>
                                            <p:fltVal val="7.1005"/>
                                          </p:val>
                                        </p:tav>
                                        <p:tav tm="49930">
                                          <p:val>
                                            <p:fltVal val="0.1675"/>
                                          </p:val>
                                        </p:tav>
                                        <p:tav tm="53250">
                                          <p:val>
                                            <p:fltVal val="-6.8299"/>
                                          </p:val>
                                        </p:tav>
                                        <p:tav tm="56580">
                                          <p:val>
                                            <p:fltVal val="-12.0002"/>
                                          </p:val>
                                        </p:tav>
                                        <p:tav tm="59900">
                                          <p:val>
                                            <p:fltVal val="-15.593"/>
                                          </p:val>
                                        </p:tav>
                                        <p:tav tm="63220">
                                          <p:val>
                                            <p:fltVal val="-17.9075"/>
                                          </p:val>
                                        </p:tav>
                                        <p:tav tm="66540">
                                          <p:val>
                                            <p:fltVal val="-19.2249"/>
                                          </p:val>
                                        </p:tav>
                                        <p:tav tm="69870">
                                          <p:val>
                                            <p:fltVal val="-19.8271"/>
                                          </p:val>
                                        </p:tav>
                                        <p:tav tm="73190">
                                          <p:val>
                                            <p:fltVal val="-19.9924"/>
                                          </p:val>
                                        </p:tav>
                                        <p:tav tm="76510">
                                          <p:val>
                                            <p:fltVal val="-19.9955"/>
                                          </p:val>
                                        </p:tav>
                                        <p:tav tm="79830">
                                          <p:val>
                                            <p:fltVal val="-19.8557"/>
                                          </p:val>
                                        </p:tav>
                                        <p:tav tm="83160">
                                          <p:val>
                                            <p:fltVal val="-19.3045"/>
                                          </p:val>
                                        </p:tav>
                                        <p:tav tm="86480">
                                          <p:val>
                                            <p:fltVal val="-18.0634"/>
                                          </p:val>
                                        </p:tav>
                                        <p:tav tm="89800">
                                          <p:val>
                                            <p:fltVal val="-15.8505"/>
                                          </p:val>
                                        </p:tav>
                                        <p:tav tm="93120">
                                          <p:val>
                                            <p:fltVal val="-12.3847"/>
                                          </p:val>
                                        </p:tav>
                                        <p:tav tm="96450">
                                          <p:val>
                                            <p:fltVal val="-7.3674"/>
                                          </p:val>
                                        </p:tav>
                                        <p:tav tm="100000">
                                          <p:val>
                                            <p:fltVal val="0"/>
                                          </p:val>
                                        </p:tav>
                                      </p:tavLst>
                                    </p:anim>
                                  </p:childTnLst>
                                </p:cTn>
                              </p:par>
                              <p:par>
                                <p:cTn id="82" presetID="38" presetClass="emph" presetSubtype="128" accel="20000" decel="20000" fill="hold" nodeType="withEffect">
                                  <p:stCondLst>
                                    <p:cond delay="0"/>
                                  </p:stCondLst>
                                  <p:childTnLst>
                                    <p:anim calcmode="lin" valueType="num">
                                      <p:cBhvr additive="sum">
                                        <p:cTn id="83" dur="10000" fill="hold"/>
                                        <p:tgtEl>
                                          <p:spTgt spid="7"/>
                                        </p:tgtEl>
                                        <p:attrNameLst>
                                          <p:attrName>3d.view.rotation.y</p:attrName>
                                        </p:attrNameLst>
                                      </p:cBhvr>
                                      <p:tavLst>
                                        <p:tav tm="0">
                                          <p:val>
                                            <p:fltVal val="0"/>
                                          </p:val>
                                        </p:tav>
                                        <p:tav tm="3330">
                                          <p:val>
                                            <p:fltVal val="6.9747"/>
                                          </p:val>
                                        </p:tav>
                                        <p:tav tm="6660">
                                          <p:val>
                                            <p:fltVal val="12.1039"/>
                                          </p:val>
                                        </p:tav>
                                        <p:tav tm="9990">
                                          <p:val>
                                            <p:fltVal val="15.6713"/>
                                          </p:val>
                                        </p:tav>
                                        <p:tav tm="13320">
                                          <p:val>
                                            <p:fltVal val="17.9604"/>
                                          </p:val>
                                        </p:tav>
                                        <p:tav tm="16650">
                                          <p:val>
                                            <p:fltVal val="19.2548"/>
                                          </p:val>
                                        </p:tav>
                                        <p:tav tm="19970">
                                          <p:val>
                                            <p:fltVal val="19.8371"/>
                                          </p:val>
                                        </p:tav>
                                        <p:tav tm="23290">
                                          <p:val>
                                            <p:fltVal val="19.9936"/>
                                          </p:val>
                                        </p:tav>
                                        <p:tav tm="26620">
                                          <p:val>
                                            <p:fltVal val="19.9945"/>
                                          </p:val>
                                        </p:tav>
                                        <p:tav tm="29950">
                                          <p:val>
                                            <p:fltVal val="19.8447"/>
                                          </p:val>
                                        </p:tav>
                                        <p:tav tm="33280">
                                          <p:val>
                                            <p:fltVal val="19.2733"/>
                                          </p:val>
                                        </p:tav>
                                        <p:tav tm="36610">
                                          <p:val>
                                            <p:fltVal val="17.9968"/>
                                          </p:val>
                                        </p:tav>
                                        <p:tav tm="39940">
                                          <p:val>
                                            <p:fltVal val="15.7316"/>
                                          </p:val>
                                        </p:tav>
                                        <p:tav tm="43270">
                                          <p:val>
                                            <p:fltVal val="12.194"/>
                                          </p:val>
                                        </p:tav>
                                        <p:tav tm="46600">
                                          <p:val>
                                            <p:fltVal val="7.1005"/>
                                          </p:val>
                                        </p:tav>
                                        <p:tav tm="49930">
                                          <p:val>
                                            <p:fltVal val="0.1675"/>
                                          </p:val>
                                        </p:tav>
                                        <p:tav tm="53250">
                                          <p:val>
                                            <p:fltVal val="-6.8299"/>
                                          </p:val>
                                        </p:tav>
                                        <p:tav tm="56580">
                                          <p:val>
                                            <p:fltVal val="-12.0002"/>
                                          </p:val>
                                        </p:tav>
                                        <p:tav tm="59900">
                                          <p:val>
                                            <p:fltVal val="-15.593"/>
                                          </p:val>
                                        </p:tav>
                                        <p:tav tm="63220">
                                          <p:val>
                                            <p:fltVal val="-17.9075"/>
                                          </p:val>
                                        </p:tav>
                                        <p:tav tm="66540">
                                          <p:val>
                                            <p:fltVal val="-19.2249"/>
                                          </p:val>
                                        </p:tav>
                                        <p:tav tm="69870">
                                          <p:val>
                                            <p:fltVal val="-19.8271"/>
                                          </p:val>
                                        </p:tav>
                                        <p:tav tm="73190">
                                          <p:val>
                                            <p:fltVal val="-19.9924"/>
                                          </p:val>
                                        </p:tav>
                                        <p:tav tm="76510">
                                          <p:val>
                                            <p:fltVal val="-19.9955"/>
                                          </p:val>
                                        </p:tav>
                                        <p:tav tm="79830">
                                          <p:val>
                                            <p:fltVal val="-19.8557"/>
                                          </p:val>
                                        </p:tav>
                                        <p:tav tm="83160">
                                          <p:val>
                                            <p:fltVal val="-19.3045"/>
                                          </p:val>
                                        </p:tav>
                                        <p:tav tm="86480">
                                          <p:val>
                                            <p:fltVal val="-18.0634"/>
                                          </p:val>
                                        </p:tav>
                                        <p:tav tm="89800">
                                          <p:val>
                                            <p:fltVal val="-15.8505"/>
                                          </p:val>
                                        </p:tav>
                                        <p:tav tm="93120">
                                          <p:val>
                                            <p:fltVal val="-12.3847"/>
                                          </p:val>
                                        </p:tav>
                                        <p:tav tm="96450">
                                          <p:val>
                                            <p:fltVal val="-7.3674"/>
                                          </p:val>
                                        </p:tav>
                                        <p:tav tm="100000">
                                          <p:val>
                                            <p:fltVal val="0"/>
                                          </p:val>
                                        </p:tav>
                                      </p:tavLst>
                                    </p:anim>
                                  </p:childTnLst>
                                </p:cTn>
                              </p:par>
                              <p:par>
                                <p:cTn id="84" presetID="38" presetClass="emph" presetSubtype="128" accel="20000" decel="20000" fill="hold" nodeType="withEffect">
                                  <p:stCondLst>
                                    <p:cond delay="0"/>
                                  </p:stCondLst>
                                  <p:childTnLst>
                                    <p:anim calcmode="lin" valueType="num">
                                      <p:cBhvr additive="sum">
                                        <p:cTn id="85" dur="10000" fill="hold"/>
                                        <p:tgtEl>
                                          <p:spTgt spid="8"/>
                                        </p:tgtEl>
                                        <p:attrNameLst>
                                          <p:attrName>3d.view.rotation.y</p:attrName>
                                        </p:attrNameLst>
                                      </p:cBhvr>
                                      <p:tavLst>
                                        <p:tav tm="0">
                                          <p:val>
                                            <p:fltVal val="0"/>
                                          </p:val>
                                        </p:tav>
                                        <p:tav tm="3330">
                                          <p:val>
                                            <p:fltVal val="6.9747"/>
                                          </p:val>
                                        </p:tav>
                                        <p:tav tm="6660">
                                          <p:val>
                                            <p:fltVal val="12.1039"/>
                                          </p:val>
                                        </p:tav>
                                        <p:tav tm="9990">
                                          <p:val>
                                            <p:fltVal val="15.6713"/>
                                          </p:val>
                                        </p:tav>
                                        <p:tav tm="13320">
                                          <p:val>
                                            <p:fltVal val="17.9604"/>
                                          </p:val>
                                        </p:tav>
                                        <p:tav tm="16650">
                                          <p:val>
                                            <p:fltVal val="19.2548"/>
                                          </p:val>
                                        </p:tav>
                                        <p:tav tm="19970">
                                          <p:val>
                                            <p:fltVal val="19.8371"/>
                                          </p:val>
                                        </p:tav>
                                        <p:tav tm="23290">
                                          <p:val>
                                            <p:fltVal val="19.9936"/>
                                          </p:val>
                                        </p:tav>
                                        <p:tav tm="26620">
                                          <p:val>
                                            <p:fltVal val="19.9945"/>
                                          </p:val>
                                        </p:tav>
                                        <p:tav tm="29950">
                                          <p:val>
                                            <p:fltVal val="19.8447"/>
                                          </p:val>
                                        </p:tav>
                                        <p:tav tm="33280">
                                          <p:val>
                                            <p:fltVal val="19.2733"/>
                                          </p:val>
                                        </p:tav>
                                        <p:tav tm="36610">
                                          <p:val>
                                            <p:fltVal val="17.9968"/>
                                          </p:val>
                                        </p:tav>
                                        <p:tav tm="39940">
                                          <p:val>
                                            <p:fltVal val="15.7316"/>
                                          </p:val>
                                        </p:tav>
                                        <p:tav tm="43270">
                                          <p:val>
                                            <p:fltVal val="12.194"/>
                                          </p:val>
                                        </p:tav>
                                        <p:tav tm="46600">
                                          <p:val>
                                            <p:fltVal val="7.1005"/>
                                          </p:val>
                                        </p:tav>
                                        <p:tav tm="49930">
                                          <p:val>
                                            <p:fltVal val="0.1675"/>
                                          </p:val>
                                        </p:tav>
                                        <p:tav tm="53250">
                                          <p:val>
                                            <p:fltVal val="-6.8299"/>
                                          </p:val>
                                        </p:tav>
                                        <p:tav tm="56580">
                                          <p:val>
                                            <p:fltVal val="-12.0002"/>
                                          </p:val>
                                        </p:tav>
                                        <p:tav tm="59900">
                                          <p:val>
                                            <p:fltVal val="-15.593"/>
                                          </p:val>
                                        </p:tav>
                                        <p:tav tm="63220">
                                          <p:val>
                                            <p:fltVal val="-17.9075"/>
                                          </p:val>
                                        </p:tav>
                                        <p:tav tm="66540">
                                          <p:val>
                                            <p:fltVal val="-19.2249"/>
                                          </p:val>
                                        </p:tav>
                                        <p:tav tm="69870">
                                          <p:val>
                                            <p:fltVal val="-19.8271"/>
                                          </p:val>
                                        </p:tav>
                                        <p:tav tm="73190">
                                          <p:val>
                                            <p:fltVal val="-19.9924"/>
                                          </p:val>
                                        </p:tav>
                                        <p:tav tm="76510">
                                          <p:val>
                                            <p:fltVal val="-19.9955"/>
                                          </p:val>
                                        </p:tav>
                                        <p:tav tm="79830">
                                          <p:val>
                                            <p:fltVal val="-19.8557"/>
                                          </p:val>
                                        </p:tav>
                                        <p:tav tm="83160">
                                          <p:val>
                                            <p:fltVal val="-19.3045"/>
                                          </p:val>
                                        </p:tav>
                                        <p:tav tm="86480">
                                          <p:val>
                                            <p:fltVal val="-18.0634"/>
                                          </p:val>
                                        </p:tav>
                                        <p:tav tm="89800">
                                          <p:val>
                                            <p:fltVal val="-15.8505"/>
                                          </p:val>
                                        </p:tav>
                                        <p:tav tm="93120">
                                          <p:val>
                                            <p:fltVal val="-12.3847"/>
                                          </p:val>
                                        </p:tav>
                                        <p:tav tm="96450">
                                          <p:val>
                                            <p:fltVal val="-7.3674"/>
                                          </p:val>
                                        </p:tav>
                                        <p:tav tm="100000">
                                          <p:val>
                                            <p:fltVal val="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7|3.4"/>
</p:tagLst>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Punctuation Series">
      <a:majorFont>
        <a:latin typeface="Amasis MT Pro Black"/>
        <a:ea typeface=""/>
        <a:cs typeface=""/>
      </a:majorFont>
      <a:minorFont>
        <a:latin typeface="Amasis MT Pro Medium"/>
        <a:ea typeface=""/>
        <a:cs typeface=""/>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463</TotalTime>
  <Words>339</Words>
  <Application>Microsoft Office PowerPoint</Application>
  <PresentationFormat>Widescreen</PresentationFormat>
  <Paragraphs>22</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Amasis MT Pro Black</vt:lpstr>
      <vt:lpstr>Amasis MT Pro Medium</vt:lpstr>
      <vt:lpstr>Aptos</vt:lpstr>
      <vt:lpstr>Arial</vt:lpstr>
      <vt:lpstr>Calibri Light</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Kati Dreilich</dc:creator>
  <cp:lastModifiedBy>Kati Dreilich</cp:lastModifiedBy>
  <cp:revision>4</cp:revision>
  <dcterms:created xsi:type="dcterms:W3CDTF">2025-05-03T22:42:14Z</dcterms:created>
  <dcterms:modified xsi:type="dcterms:W3CDTF">2025-07-07T02:36:42Z</dcterms:modified>
</cp:coreProperties>
</file>