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62" r:id="rId3"/>
    <p:sldId id="263" r:id="rId4"/>
    <p:sldId id="264" r:id="rId5"/>
    <p:sldId id="265"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29611-9913-4977-8790-19D7045142E9}" v="49" dt="2025-07-10T23:42:21.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3" d="100"/>
          <a:sy n="73" d="100"/>
        </p:scale>
        <p:origin x="549"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48029611-9913-4977-8790-19D7045142E9}"/>
    <pc:docChg chg="custSel modSld modMainMaster">
      <pc:chgData name="tiffany kearns" userId="973043175cfcc9b8" providerId="LiveId" clId="{48029611-9913-4977-8790-19D7045142E9}" dt="2025-07-10T23:42:21.050" v="59" actId="255"/>
      <pc:docMkLst>
        <pc:docMk/>
      </pc:docMkLst>
      <pc:sldChg chg="addSp delSp modSp mod modTransition delAnim modAnim">
        <pc:chgData name="tiffany kearns" userId="973043175cfcc9b8" providerId="LiveId" clId="{48029611-9913-4977-8790-19D7045142E9}" dt="2025-07-10T23:41:38.974" v="55" actId="255"/>
        <pc:sldMkLst>
          <pc:docMk/>
          <pc:sldMk cId="2513737593" sldId="256"/>
        </pc:sldMkLst>
        <pc:spChg chg="mod">
          <ac:chgData name="tiffany kearns" userId="973043175cfcc9b8" providerId="LiveId" clId="{48029611-9913-4977-8790-19D7045142E9}" dt="2025-07-10T23:41:38.974" v="55" actId="255"/>
          <ac:spMkLst>
            <pc:docMk/>
            <pc:sldMk cId="2513737593" sldId="256"/>
            <ac:spMk id="18" creationId="{319141AB-D9F2-C47E-AFAF-A62B58087290}"/>
          </ac:spMkLst>
        </pc:spChg>
        <pc:picChg chg="add mod">
          <ac:chgData name="tiffany kearns" userId="973043175cfcc9b8" providerId="LiveId" clId="{48029611-9913-4977-8790-19D7045142E9}" dt="2025-07-09T22:02:28.184" v="20" actId="14826"/>
          <ac:picMkLst>
            <pc:docMk/>
            <pc:sldMk cId="2513737593" sldId="256"/>
            <ac:picMk id="5" creationId="{3AF39085-CA22-F56C-853F-7CE14904B6C9}"/>
          </ac:picMkLst>
        </pc:picChg>
        <pc:picChg chg="del">
          <ac:chgData name="tiffany kearns" userId="973043175cfcc9b8" providerId="LiveId" clId="{48029611-9913-4977-8790-19D7045142E9}" dt="2025-07-09T22:40:06.054" v="45" actId="21"/>
          <ac:picMkLst>
            <pc:docMk/>
            <pc:sldMk cId="2513737593" sldId="256"/>
            <ac:picMk id="12" creationId="{FDAE2161-8866-AD17-8BDF-587BA2213A9B}"/>
          </ac:picMkLst>
        </pc:picChg>
        <pc:picChg chg="del">
          <ac:chgData name="tiffany kearns" userId="973043175cfcc9b8" providerId="LiveId" clId="{48029611-9913-4977-8790-19D7045142E9}" dt="2025-07-09T22:02:02.989" v="17" actId="21"/>
          <ac:picMkLst>
            <pc:docMk/>
            <pc:sldMk cId="2513737593" sldId="256"/>
            <ac:picMk id="19" creationId="{3AF39085-CA22-F56C-853F-7CE14904B6C9}"/>
          </ac:picMkLst>
        </pc:picChg>
      </pc:sldChg>
      <pc:sldChg chg="addSp delSp modSp mod modTransition delAnim modAnim">
        <pc:chgData name="tiffany kearns" userId="973043175cfcc9b8" providerId="LiveId" clId="{48029611-9913-4977-8790-19D7045142E9}" dt="2025-07-10T23:42:21.050" v="59" actId="255"/>
        <pc:sldMkLst>
          <pc:docMk/>
          <pc:sldMk cId="3164898122" sldId="261"/>
        </pc:sldMkLst>
        <pc:spChg chg="mod">
          <ac:chgData name="tiffany kearns" userId="973043175cfcc9b8" providerId="LiveId" clId="{48029611-9913-4977-8790-19D7045142E9}" dt="2025-07-10T23:42:21.050" v="59" actId="255"/>
          <ac:spMkLst>
            <pc:docMk/>
            <pc:sldMk cId="3164898122" sldId="261"/>
            <ac:spMk id="5" creationId="{759B0D28-4F1A-DD8E-554B-27EE22A906C0}"/>
          </ac:spMkLst>
        </pc:spChg>
        <pc:picChg chg="add del mod">
          <ac:chgData name="tiffany kearns" userId="973043175cfcc9b8" providerId="LiveId" clId="{48029611-9913-4977-8790-19D7045142E9}" dt="2025-07-09T22:02:46.367" v="23" actId="21"/>
          <ac:picMkLst>
            <pc:docMk/>
            <pc:sldMk cId="3164898122" sldId="261"/>
            <ac:picMk id="4" creationId="{B35DBB73-636F-45E0-24F8-A45FDA4D26F4}"/>
          </ac:picMkLst>
        </pc:picChg>
        <pc:picChg chg="add mod">
          <ac:chgData name="tiffany kearns" userId="973043175cfcc9b8" providerId="LiveId" clId="{48029611-9913-4977-8790-19D7045142E9}" dt="2025-07-09T22:02:58.290" v="25" actId="1076"/>
          <ac:picMkLst>
            <pc:docMk/>
            <pc:sldMk cId="3164898122" sldId="261"/>
            <ac:picMk id="7" creationId="{916369E2-F662-307E-6CC8-99422F913BF2}"/>
          </ac:picMkLst>
        </pc:picChg>
        <pc:picChg chg="del">
          <ac:chgData name="tiffany kearns" userId="973043175cfcc9b8" providerId="LiveId" clId="{48029611-9913-4977-8790-19D7045142E9}" dt="2025-07-09T22:02:40.312" v="21" actId="21"/>
          <ac:picMkLst>
            <pc:docMk/>
            <pc:sldMk cId="3164898122" sldId="261"/>
            <ac:picMk id="9" creationId="{B35DBB73-636F-45E0-24F8-A45FDA4D26F4}"/>
          </ac:picMkLst>
        </pc:picChg>
        <pc:picChg chg="del">
          <ac:chgData name="tiffany kearns" userId="973043175cfcc9b8" providerId="LiveId" clId="{48029611-9913-4977-8790-19D7045142E9}" dt="2025-07-09T22:40:33.971" v="50" actId="21"/>
          <ac:picMkLst>
            <pc:docMk/>
            <pc:sldMk cId="3164898122" sldId="261"/>
            <ac:picMk id="25" creationId="{4F747BCA-01AC-2FB7-0435-5CA6C723FFEF}"/>
          </ac:picMkLst>
        </pc:picChg>
      </pc:sldChg>
      <pc:sldChg chg="delSp mod modTransition delAnim">
        <pc:chgData name="tiffany kearns" userId="973043175cfcc9b8" providerId="LiveId" clId="{48029611-9913-4977-8790-19D7045142E9}" dt="2025-07-09T22:40:13.518" v="46" actId="21"/>
        <pc:sldMkLst>
          <pc:docMk/>
          <pc:sldMk cId="727684195" sldId="262"/>
        </pc:sldMkLst>
        <pc:picChg chg="del">
          <ac:chgData name="tiffany kearns" userId="973043175cfcc9b8" providerId="LiveId" clId="{48029611-9913-4977-8790-19D7045142E9}" dt="2025-07-09T22:40:13.518" v="46" actId="21"/>
          <ac:picMkLst>
            <pc:docMk/>
            <pc:sldMk cId="727684195" sldId="262"/>
            <ac:picMk id="51" creationId="{4BF26397-ABB2-21B3-0CDE-E9B89312C665}"/>
          </ac:picMkLst>
        </pc:picChg>
      </pc:sldChg>
      <pc:sldChg chg="delSp mod modTransition delAnim">
        <pc:chgData name="tiffany kearns" userId="973043175cfcc9b8" providerId="LiveId" clId="{48029611-9913-4977-8790-19D7045142E9}" dt="2025-07-09T22:40:18.527" v="47" actId="21"/>
        <pc:sldMkLst>
          <pc:docMk/>
          <pc:sldMk cId="705352355" sldId="263"/>
        </pc:sldMkLst>
        <pc:picChg chg="del">
          <ac:chgData name="tiffany kearns" userId="973043175cfcc9b8" providerId="LiveId" clId="{48029611-9913-4977-8790-19D7045142E9}" dt="2025-07-09T22:40:18.527" v="47" actId="21"/>
          <ac:picMkLst>
            <pc:docMk/>
            <pc:sldMk cId="705352355" sldId="263"/>
            <ac:picMk id="29" creationId="{25D5EA52-2F44-76DC-62A4-33DAAEC759DA}"/>
          </ac:picMkLst>
        </pc:picChg>
      </pc:sldChg>
      <pc:sldChg chg="delSp mod modTransition delAnim">
        <pc:chgData name="tiffany kearns" userId="973043175cfcc9b8" providerId="LiveId" clId="{48029611-9913-4977-8790-19D7045142E9}" dt="2025-07-09T22:40:24.064" v="48" actId="21"/>
        <pc:sldMkLst>
          <pc:docMk/>
          <pc:sldMk cId="4162287388" sldId="264"/>
        </pc:sldMkLst>
        <pc:picChg chg="del">
          <ac:chgData name="tiffany kearns" userId="973043175cfcc9b8" providerId="LiveId" clId="{48029611-9913-4977-8790-19D7045142E9}" dt="2025-07-09T22:40:24.064" v="48" actId="21"/>
          <ac:picMkLst>
            <pc:docMk/>
            <pc:sldMk cId="4162287388" sldId="264"/>
            <ac:picMk id="79" creationId="{129BE5A7-08A0-8D76-B00D-4C53DC712938}"/>
          </ac:picMkLst>
        </pc:picChg>
      </pc:sldChg>
      <pc:sldChg chg="delSp mod modTransition delAnim">
        <pc:chgData name="tiffany kearns" userId="973043175cfcc9b8" providerId="LiveId" clId="{48029611-9913-4977-8790-19D7045142E9}" dt="2025-07-09T22:40:28.744" v="49" actId="21"/>
        <pc:sldMkLst>
          <pc:docMk/>
          <pc:sldMk cId="492701178" sldId="265"/>
        </pc:sldMkLst>
        <pc:picChg chg="del">
          <ac:chgData name="tiffany kearns" userId="973043175cfcc9b8" providerId="LiveId" clId="{48029611-9913-4977-8790-19D7045142E9}" dt="2025-07-09T22:40:28.744" v="49" actId="21"/>
          <ac:picMkLst>
            <pc:docMk/>
            <pc:sldMk cId="492701178" sldId="265"/>
            <ac:picMk id="43" creationId="{1EB22F4E-2F7F-34A8-7B72-6C5538DC1BEA}"/>
          </ac:picMkLst>
        </pc:picChg>
      </pc:sldChg>
      <pc:sldMasterChg chg="modTransition modSldLayout">
        <pc:chgData name="tiffany kearns" userId="973043175cfcc9b8" providerId="LiveId" clId="{48029611-9913-4977-8790-19D7045142E9}" dt="2025-07-09T22:03:13.761" v="44"/>
        <pc:sldMasterMkLst>
          <pc:docMk/>
          <pc:sldMasterMk cId="1563891624" sldId="2147483660"/>
        </pc:sldMasterMkLst>
        <pc:sldLayoutChg chg="modTransition">
          <pc:chgData name="tiffany kearns" userId="973043175cfcc9b8" providerId="LiveId" clId="{48029611-9913-4977-8790-19D7045142E9}" dt="2025-07-09T22:03:13.761" v="44"/>
          <pc:sldLayoutMkLst>
            <pc:docMk/>
            <pc:sldMasterMk cId="1563891624" sldId="2147483660"/>
            <pc:sldLayoutMk cId="3540233612" sldId="2147483661"/>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1551568692" sldId="2147483662"/>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2091666027" sldId="2147483663"/>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2336956906" sldId="2147483664"/>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4033447584" sldId="2147483665"/>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2775270803" sldId="2147483666"/>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1316266308" sldId="2147483667"/>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2368989119" sldId="2147483668"/>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2010075003" sldId="2147483669"/>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1701800737" sldId="2147483670"/>
          </pc:sldLayoutMkLst>
        </pc:sldLayoutChg>
        <pc:sldLayoutChg chg="modTransition">
          <pc:chgData name="tiffany kearns" userId="973043175cfcc9b8" providerId="LiveId" clId="{48029611-9913-4977-8790-19D7045142E9}" dt="2025-07-09T22:03:13.761" v="44"/>
          <pc:sldLayoutMkLst>
            <pc:docMk/>
            <pc:sldMasterMk cId="1563891624" sldId="2147483660"/>
            <pc:sldLayoutMk cId="73740155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This video will review present continuous question formation used when you want to know what actions someone is doing now.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Yu Mincho" panose="02020400000000000000" pitchFamily="18" charset="-128"/>
                <a:cs typeface="Times New Roman" panose="02020603050405020304" pitchFamily="18" charset="0"/>
              </a:rPr>
              <a:t>To form Yes/No Questions with present continuous,  start with the be verb plus the subject plus the main verb with -</a:t>
            </a:r>
            <a:r>
              <a:rPr lang="en-CA" sz="1800" dirty="0" err="1">
                <a:effectLst/>
                <a:latin typeface="Aptos" panose="020B0004020202020204" pitchFamily="34" charset="0"/>
                <a:ea typeface="Yu Mincho" panose="02020400000000000000" pitchFamily="18" charset="-128"/>
                <a:cs typeface="Times New Roman" panose="02020603050405020304" pitchFamily="18" charset="0"/>
              </a:rPr>
              <a:t>ing</a:t>
            </a:r>
            <a:r>
              <a:rPr lang="en-CA" sz="1800" dirty="0">
                <a:effectLst/>
                <a:latin typeface="Aptos" panose="020B0004020202020204" pitchFamily="34" charset="0"/>
                <a:ea typeface="Yu Mincho" panose="02020400000000000000" pitchFamily="18" charset="-128"/>
                <a:cs typeface="Times New Roman" panose="02020603050405020304" pitchFamily="18" charset="0"/>
              </a:rPr>
              <a:t>. Don’t forget a question mark at the end! For example: Is Arem working? Yes she is or no she isn’t. That’s right, she isn’t working. She is taking care of her cat. Are they playing video games? Yes, they are or no they aren’t. That’s right, they are playing video games!</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229253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-Let’s try a few more: Is Natalia brushing her teeth? No, she isn’t. She is eating breakfast. </a:t>
            </a:r>
          </a:p>
          <a:p>
            <a:pPr>
              <a:lnSpc>
                <a:spcPct val="115000"/>
              </a:lnSpc>
              <a:spcAft>
                <a:spcPts val="800"/>
              </a:spcAft>
              <a:buNone/>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Is Ali driving to work? Yes, he is.</a:t>
            </a:r>
          </a:p>
          <a:p>
            <a:pPr>
              <a:lnSpc>
                <a:spcPct val="115000"/>
              </a:lnSpc>
              <a:spcAft>
                <a:spcPts val="800"/>
              </a:spcAft>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Is Elham going to bed? No, he isn’t. He is doing chores.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388159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Yu Mincho" panose="02020400000000000000" pitchFamily="18" charset="-128"/>
                <a:cs typeface="Times New Roman" panose="02020603050405020304" pitchFamily="18" charset="0"/>
              </a:rPr>
              <a:t>Now let’s review information question form. Remember to start with the question word, be verb, then the subject and finally the main verb with -</a:t>
            </a:r>
            <a:r>
              <a:rPr lang="en-CA" sz="1800" dirty="0" err="1">
                <a:effectLst/>
                <a:latin typeface="Aptos" panose="020B0004020202020204" pitchFamily="34" charset="0"/>
                <a:ea typeface="Yu Mincho" panose="02020400000000000000" pitchFamily="18" charset="-128"/>
                <a:cs typeface="Times New Roman" panose="02020603050405020304" pitchFamily="18" charset="0"/>
              </a:rPr>
              <a:t>ing</a:t>
            </a:r>
            <a:r>
              <a:rPr lang="en-CA" sz="1800" dirty="0">
                <a:effectLst/>
                <a:latin typeface="Aptos" panose="020B0004020202020204" pitchFamily="34" charset="0"/>
                <a:ea typeface="Yu Mincho" panose="02020400000000000000" pitchFamily="18" charset="-128"/>
                <a:cs typeface="Times New Roman" panose="02020603050405020304" pitchFamily="18" charset="0"/>
              </a:rPr>
              <a:t>. For example: What is Mei doing? She is brushing her teeth. Where is Masi sleeping? She is sleeping in her bed. Why is Natalia eating ? She is eating because she is hungry. </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129554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Let’s try a few more: What is Lev doing? He is taking care of his daughter. Where is Olena meeting her friend? She is meeting her friend at a café. Why is Elham doing chores? He is doing chores because his house is dirty.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303974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think about it. What are you studying? Are you studying well? Where are you studying? And Why are you studying? Thanks for watching!</a:t>
            </a:r>
          </a:p>
        </p:txBody>
      </p:sp>
      <p:sp>
        <p:nvSpPr>
          <p:cNvPr id="4" name="Slide Number Placeholder 3"/>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17/06/relationships/model3d" Target="../media/model3d1.glb"/><Relationship Id="rId11" Type="http://schemas.openxmlformats.org/officeDocument/2006/relationships/image" Target="../media/image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microsoft.com/office/2017/06/relationships/model3d" Target="../media/model3d2.glb"/></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microsoft.com/office/2017/06/relationships/model3d" Target="../media/model3d1.glb"/><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16.png"/><Relationship Id="rId4" Type="http://schemas.microsoft.com/office/2017/06/relationships/model3d" Target="../media/model3d3.glb"/></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707458" y="3228389"/>
            <a:ext cx="4278009" cy="1089991"/>
          </a:xfrm>
        </p:spPr>
        <p:txBody>
          <a:bodyPr>
            <a:normAutofit/>
          </a:bodyPr>
          <a:lstStyle/>
          <a:p>
            <a:pPr algn="l"/>
            <a:r>
              <a:rPr lang="en-CA" dirty="0"/>
              <a:t>Question Formation</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75771" y="5008447"/>
            <a:ext cx="11560629" cy="923330"/>
          </a:xfrm>
          <a:prstGeom prst="rect">
            <a:avLst/>
          </a:prstGeom>
          <a:noFill/>
        </p:spPr>
        <p:txBody>
          <a:bodyPr wrap="square" rtlCol="0">
            <a:spAutoFit/>
          </a:bodyPr>
          <a:lstStyle/>
          <a:p>
            <a:pPr lvl="0" algn="ctr">
              <a:defRPr/>
            </a:pPr>
            <a:r>
              <a:rPr lang="en-US" b="1" kern="100" dirty="0"/>
              <a:t>Present Continuous Question Formation Presentation  © 2025 by Tiffany </a:t>
            </a:r>
            <a:r>
              <a:rPr lang="en-US" b="1" kern="100" dirty="0">
                <a:latin typeface="Calibri Light" panose="020F0302020204030204"/>
              </a:rPr>
              <a:t>is licensed under CC BY-NC-SA 4.0. </a:t>
            </a:r>
          </a:p>
          <a:p>
            <a:pPr lvl="0" algn="ctr">
              <a:defRPr/>
            </a:pPr>
            <a:r>
              <a:rPr lang="en-US" b="1" kern="100" dirty="0">
                <a:latin typeface="Calibri Light" panose="020F0302020204030204"/>
              </a:rPr>
              <a:t>To view a copy of this license, visit https://creativecommons.org/licenses/by-nc-sa/4.0/</a:t>
            </a:r>
          </a:p>
          <a:p>
            <a:endParaRPr lang="en-CA" dirty="0"/>
          </a:p>
        </p:txBody>
      </p:sp>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6CC89799-8428-B36F-8201-F9C6CE56B20B}"/>
              </a:ext>
            </a:extLst>
          </p:cNvPr>
          <p:cNvSpPr txBox="1"/>
          <p:nvPr/>
        </p:nvSpPr>
        <p:spPr>
          <a:xfrm>
            <a:off x="772772" y="1129535"/>
            <a:ext cx="3505313" cy="1569660"/>
          </a:xfrm>
          <a:prstGeom prst="rect">
            <a:avLst/>
          </a:prstGeom>
          <a:noFill/>
        </p:spPr>
        <p:txBody>
          <a:bodyPr wrap="square" rtlCol="0">
            <a:spAutoFit/>
          </a:bodyPr>
          <a:lstStyle/>
          <a:p>
            <a:r>
              <a:rPr lang="en-CA" sz="4800" dirty="0"/>
              <a:t>Present</a:t>
            </a:r>
          </a:p>
          <a:p>
            <a:r>
              <a:rPr lang="en-CA" sz="4800" dirty="0"/>
              <a:t>Continuous</a:t>
            </a:r>
          </a:p>
        </p:txBody>
      </p:sp>
      <p:pic>
        <p:nvPicPr>
          <p:cNvPr id="5" name="Picture 4">
            <a:extLst>
              <a:ext uri="{FF2B5EF4-FFF2-40B4-BE49-F238E27FC236}">
                <a16:creationId xmlns:a16="http://schemas.microsoft.com/office/drawing/2014/main" id="{3AF39085-CA22-F56C-853F-7CE14904B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446269" y="5911631"/>
            <a:ext cx="1219631" cy="426720"/>
          </a:xfrm>
          <a:prstGeom prst="rect">
            <a:avLst/>
          </a:prstGeom>
          <a:noFill/>
          <a:ln>
            <a:noFill/>
          </a:ln>
        </p:spPr>
      </p:pic>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8D5C33-9E62-55C2-FCBB-338EB74A4531}"/>
              </a:ext>
            </a:extLst>
          </p:cNvPr>
          <p:cNvSpPr txBox="1"/>
          <p:nvPr/>
        </p:nvSpPr>
        <p:spPr>
          <a:xfrm>
            <a:off x="3623982" y="625289"/>
            <a:ext cx="4182035" cy="646331"/>
          </a:xfrm>
          <a:prstGeom prst="rect">
            <a:avLst/>
          </a:prstGeom>
          <a:noFill/>
        </p:spPr>
        <p:txBody>
          <a:bodyPr wrap="square" rtlCol="0">
            <a:spAutoFit/>
          </a:bodyPr>
          <a:lstStyle/>
          <a:p>
            <a:pPr algn="ctr"/>
            <a:r>
              <a:rPr lang="en-CA" sz="3600" dirty="0"/>
              <a:t>Yes/No Questions</a:t>
            </a:r>
          </a:p>
        </p:txBody>
      </p:sp>
      <p:sp>
        <p:nvSpPr>
          <p:cNvPr id="5" name="TextBox 4">
            <a:extLst>
              <a:ext uri="{FF2B5EF4-FFF2-40B4-BE49-F238E27FC236}">
                <a16:creationId xmlns:a16="http://schemas.microsoft.com/office/drawing/2014/main" id="{F19E78A9-0E4F-6456-6CCC-0C53B5636790}"/>
              </a:ext>
            </a:extLst>
          </p:cNvPr>
          <p:cNvSpPr txBox="1"/>
          <p:nvPr/>
        </p:nvSpPr>
        <p:spPr>
          <a:xfrm>
            <a:off x="375361" y="1738880"/>
            <a:ext cx="1608845" cy="461665"/>
          </a:xfrm>
          <a:prstGeom prst="rect">
            <a:avLst/>
          </a:prstGeom>
          <a:noFill/>
        </p:spPr>
        <p:txBody>
          <a:bodyPr wrap="square" rtlCol="0">
            <a:spAutoFit/>
          </a:bodyPr>
          <a:lstStyle/>
          <a:p>
            <a:pPr algn="ctr"/>
            <a:r>
              <a:rPr lang="en-CA" sz="2400" i="1" dirty="0"/>
              <a:t>Be verb</a:t>
            </a:r>
          </a:p>
        </p:txBody>
      </p:sp>
      <p:sp>
        <p:nvSpPr>
          <p:cNvPr id="6" name="TextBox 5">
            <a:extLst>
              <a:ext uri="{FF2B5EF4-FFF2-40B4-BE49-F238E27FC236}">
                <a16:creationId xmlns:a16="http://schemas.microsoft.com/office/drawing/2014/main" id="{3CB9EA49-3668-3563-8875-3BC1DFF69B33}"/>
              </a:ext>
            </a:extLst>
          </p:cNvPr>
          <p:cNvSpPr txBox="1"/>
          <p:nvPr/>
        </p:nvSpPr>
        <p:spPr>
          <a:xfrm>
            <a:off x="2616113" y="1752047"/>
            <a:ext cx="1506070" cy="461665"/>
          </a:xfrm>
          <a:prstGeom prst="rect">
            <a:avLst/>
          </a:prstGeom>
          <a:noFill/>
        </p:spPr>
        <p:txBody>
          <a:bodyPr wrap="square" rtlCol="0">
            <a:spAutoFit/>
          </a:bodyPr>
          <a:lstStyle/>
          <a:p>
            <a:pPr algn="ctr"/>
            <a:r>
              <a:rPr lang="en-CA" sz="2400" i="1" dirty="0"/>
              <a:t>Subject</a:t>
            </a:r>
          </a:p>
        </p:txBody>
      </p:sp>
      <p:sp>
        <p:nvSpPr>
          <p:cNvPr id="7" name="TextBox 6">
            <a:extLst>
              <a:ext uri="{FF2B5EF4-FFF2-40B4-BE49-F238E27FC236}">
                <a16:creationId xmlns:a16="http://schemas.microsoft.com/office/drawing/2014/main" id="{42C39BFC-D12E-F2BC-73A0-305F2B9A06FA}"/>
              </a:ext>
            </a:extLst>
          </p:cNvPr>
          <p:cNvSpPr txBox="1"/>
          <p:nvPr/>
        </p:nvSpPr>
        <p:spPr>
          <a:xfrm>
            <a:off x="4759207" y="1804162"/>
            <a:ext cx="2723605" cy="461665"/>
          </a:xfrm>
          <a:prstGeom prst="rect">
            <a:avLst/>
          </a:prstGeom>
          <a:noFill/>
        </p:spPr>
        <p:txBody>
          <a:bodyPr wrap="square" rtlCol="0">
            <a:spAutoFit/>
          </a:bodyPr>
          <a:lstStyle/>
          <a:p>
            <a:pPr algn="ctr"/>
            <a:r>
              <a:rPr lang="en-CA" sz="2400" i="1" dirty="0"/>
              <a:t>Main verb + -</a:t>
            </a:r>
            <a:r>
              <a:rPr lang="en-CA" sz="2400" i="1" dirty="0" err="1"/>
              <a:t>ing</a:t>
            </a:r>
            <a:endParaRPr lang="en-CA" sz="2400" i="1" dirty="0"/>
          </a:p>
        </p:txBody>
      </p:sp>
      <p:pic>
        <p:nvPicPr>
          <p:cNvPr id="9" name="Graphic 8" descr="Add with solid fill">
            <a:extLst>
              <a:ext uri="{FF2B5EF4-FFF2-40B4-BE49-F238E27FC236}">
                <a16:creationId xmlns:a16="http://schemas.microsoft.com/office/drawing/2014/main" id="{9B9692A9-72AB-1400-BD42-AB10F97561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6967" y="1732437"/>
            <a:ext cx="542108" cy="542108"/>
          </a:xfrm>
          <a:prstGeom prst="rect">
            <a:avLst/>
          </a:prstGeom>
        </p:spPr>
      </p:pic>
      <p:pic>
        <p:nvPicPr>
          <p:cNvPr id="10" name="Graphic 9" descr="Add with solid fill">
            <a:extLst>
              <a:ext uri="{FF2B5EF4-FFF2-40B4-BE49-F238E27FC236}">
                <a16:creationId xmlns:a16="http://schemas.microsoft.com/office/drawing/2014/main" id="{CBF878F6-5B4F-1F47-E072-05BF25495D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7082" y="1763941"/>
            <a:ext cx="542108" cy="542108"/>
          </a:xfrm>
          <a:prstGeom prst="rect">
            <a:avLst/>
          </a:prstGeom>
        </p:spPr>
      </p:pic>
      <mc:AlternateContent xmlns:mc="http://schemas.openxmlformats.org/markup-compatibility/2006">
        <mc:Choice xmlns:am3d="http://schemas.microsoft.com/office/drawing/2017/model3d" Requires="am3d">
          <p:graphicFrame>
            <p:nvGraphicFramePr>
              <p:cNvPr id="12" name="3D Model 11" descr="Dark Gray Question mark">
                <a:extLst>
                  <a:ext uri="{FF2B5EF4-FFF2-40B4-BE49-F238E27FC236}">
                    <a16:creationId xmlns:a16="http://schemas.microsoft.com/office/drawing/2014/main" id="{54172475-E0EF-CA65-9A8C-A62A76DDCF87}"/>
                  </a:ext>
                </a:extLst>
              </p:cNvPr>
              <p:cNvGraphicFramePr>
                <a:graphicFrameLocks noChangeAspect="1"/>
              </p:cNvGraphicFramePr>
              <p:nvPr>
                <p:extLst>
                  <p:ext uri="{D42A27DB-BD31-4B8C-83A1-F6EECF244321}">
                    <p14:modId xmlns:p14="http://schemas.microsoft.com/office/powerpoint/2010/main" val="435790406"/>
                  </p:ext>
                </p:extLst>
              </p:nvPr>
            </p:nvGraphicFramePr>
            <p:xfrm>
              <a:off x="7326775" y="1272493"/>
              <a:ext cx="729059" cy="1171510"/>
            </p:xfrm>
            <a:graphic>
              <a:graphicData uri="http://schemas.microsoft.com/office/drawing/2017/model3d">
                <am3d:model3d r:embed="rId6">
                  <am3d:spPr>
                    <a:xfrm>
                      <a:off x="0" y="0"/>
                      <a:ext cx="729059" cy="1171510"/>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479365" ay="-405700" az="-56807"/>
                    <am3d:postTrans dx="0" dy="0" dz="0"/>
                  </am3d:trans>
                  <am3d:raster rName="Office3DRenderer" rVer="16.0.8326">
                    <am3d:blip r:embed="rId7"/>
                  </am3d:raster>
                  <am3d:objViewport viewportSz="13963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Dark Gray Question mark">
                <a:extLst>
                  <a:ext uri="{FF2B5EF4-FFF2-40B4-BE49-F238E27FC236}">
                    <a16:creationId xmlns:a16="http://schemas.microsoft.com/office/drawing/2014/main" id="{54172475-E0EF-CA65-9A8C-A62A76DDCF87}"/>
                  </a:ext>
                </a:extLst>
              </p:cNvPr>
              <p:cNvPicPr>
                <a:picLocks noGrp="1" noRot="1" noChangeAspect="1" noMove="1" noResize="1" noEditPoints="1" noAdjustHandles="1" noChangeArrowheads="1" noChangeShapeType="1" noCrop="1"/>
              </p:cNvPicPr>
              <p:nvPr/>
            </p:nvPicPr>
            <p:blipFill>
              <a:blip r:embed="rId7"/>
              <a:stretch>
                <a:fillRect/>
              </a:stretch>
            </p:blipFill>
            <p:spPr>
              <a:xfrm>
                <a:off x="7326775" y="1272493"/>
                <a:ext cx="729059" cy="1171510"/>
              </a:xfrm>
              <a:prstGeom prst="rect">
                <a:avLst/>
              </a:prstGeom>
            </p:spPr>
          </p:pic>
        </mc:Fallback>
      </mc:AlternateContent>
      <p:sp>
        <p:nvSpPr>
          <p:cNvPr id="13" name="TextBox 12">
            <a:extLst>
              <a:ext uri="{FF2B5EF4-FFF2-40B4-BE49-F238E27FC236}">
                <a16:creationId xmlns:a16="http://schemas.microsoft.com/office/drawing/2014/main" id="{83C2FDF6-95AA-1EBC-CBED-C4EE559E6272}"/>
              </a:ext>
            </a:extLst>
          </p:cNvPr>
          <p:cNvSpPr txBox="1"/>
          <p:nvPr/>
        </p:nvSpPr>
        <p:spPr>
          <a:xfrm>
            <a:off x="645459" y="2333672"/>
            <a:ext cx="591670" cy="584775"/>
          </a:xfrm>
          <a:prstGeom prst="rect">
            <a:avLst/>
          </a:prstGeom>
          <a:noFill/>
        </p:spPr>
        <p:txBody>
          <a:bodyPr wrap="square" rtlCol="0">
            <a:spAutoFit/>
          </a:bodyPr>
          <a:lstStyle/>
          <a:p>
            <a:r>
              <a:rPr lang="en-CA" sz="3200" dirty="0"/>
              <a:t>Is</a:t>
            </a:r>
          </a:p>
        </p:txBody>
      </p:sp>
      <p:sp>
        <p:nvSpPr>
          <p:cNvPr id="14" name="TextBox 13">
            <a:extLst>
              <a:ext uri="{FF2B5EF4-FFF2-40B4-BE49-F238E27FC236}">
                <a16:creationId xmlns:a16="http://schemas.microsoft.com/office/drawing/2014/main" id="{5EE0045D-E36B-45B1-4039-D763CC9AA378}"/>
              </a:ext>
            </a:extLst>
          </p:cNvPr>
          <p:cNvSpPr txBox="1"/>
          <p:nvPr/>
        </p:nvSpPr>
        <p:spPr>
          <a:xfrm>
            <a:off x="2763768" y="2401751"/>
            <a:ext cx="1210759" cy="584775"/>
          </a:xfrm>
          <a:prstGeom prst="rect">
            <a:avLst/>
          </a:prstGeom>
          <a:noFill/>
        </p:spPr>
        <p:txBody>
          <a:bodyPr wrap="square" rtlCol="0">
            <a:spAutoFit/>
          </a:bodyPr>
          <a:lstStyle/>
          <a:p>
            <a:r>
              <a:rPr lang="en-CA" sz="3200" dirty="0"/>
              <a:t>Arem</a:t>
            </a:r>
          </a:p>
        </p:txBody>
      </p:sp>
      <p:sp>
        <p:nvSpPr>
          <p:cNvPr id="15" name="TextBox 14">
            <a:extLst>
              <a:ext uri="{FF2B5EF4-FFF2-40B4-BE49-F238E27FC236}">
                <a16:creationId xmlns:a16="http://schemas.microsoft.com/office/drawing/2014/main" id="{DFE8FB31-45FF-81BA-1458-52902F490C81}"/>
              </a:ext>
            </a:extLst>
          </p:cNvPr>
          <p:cNvSpPr txBox="1"/>
          <p:nvPr/>
        </p:nvSpPr>
        <p:spPr>
          <a:xfrm>
            <a:off x="4952999" y="2414952"/>
            <a:ext cx="2436159" cy="584775"/>
          </a:xfrm>
          <a:prstGeom prst="rect">
            <a:avLst/>
          </a:prstGeom>
          <a:noFill/>
        </p:spPr>
        <p:txBody>
          <a:bodyPr wrap="square" rtlCol="0">
            <a:spAutoFit/>
          </a:bodyPr>
          <a:lstStyle/>
          <a:p>
            <a:r>
              <a:rPr lang="en-CA" sz="3200" dirty="0"/>
              <a:t>working?</a:t>
            </a:r>
          </a:p>
        </p:txBody>
      </p:sp>
      <p:pic>
        <p:nvPicPr>
          <p:cNvPr id="16" name="Picture 15" descr="A cartoon of a person brushing a cat&#10;&#10;AI-generated content may be incorrect.">
            <a:extLst>
              <a:ext uri="{FF2B5EF4-FFF2-40B4-BE49-F238E27FC236}">
                <a16:creationId xmlns:a16="http://schemas.microsoft.com/office/drawing/2014/main" id="{CEBC0A54-8945-5230-D14E-B3BC8F15B0B8}"/>
              </a:ext>
            </a:extLst>
          </p:cNvPr>
          <p:cNvPicPr>
            <a:picLocks noChangeAspect="1"/>
          </p:cNvPicPr>
          <p:nvPr/>
        </p:nvPicPr>
        <p:blipFill>
          <a:blip r:embed="rId8"/>
          <a:stretch>
            <a:fillRect/>
          </a:stretch>
        </p:blipFill>
        <p:spPr>
          <a:xfrm>
            <a:off x="8608463" y="1953144"/>
            <a:ext cx="1154471" cy="1731707"/>
          </a:xfrm>
          <a:prstGeom prst="rect">
            <a:avLst/>
          </a:prstGeom>
          <a:ln w="228600" cap="sq" cmpd="thickThin">
            <a:solidFill>
              <a:srgbClr val="000000"/>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id="{B2A93426-582C-651B-C3D8-88EF62941192}"/>
              </a:ext>
            </a:extLst>
          </p:cNvPr>
          <p:cNvSpPr txBox="1"/>
          <p:nvPr/>
        </p:nvSpPr>
        <p:spPr>
          <a:xfrm>
            <a:off x="10050380" y="1975265"/>
            <a:ext cx="1660712" cy="923330"/>
          </a:xfrm>
          <a:prstGeom prst="rect">
            <a:avLst/>
          </a:prstGeom>
          <a:noFill/>
        </p:spPr>
        <p:txBody>
          <a:bodyPr wrap="square" rtlCol="0">
            <a:spAutoFit/>
          </a:bodyPr>
          <a:lstStyle/>
          <a:p>
            <a:r>
              <a:rPr lang="en-CA" dirty="0"/>
              <a:t>Yes, she is.</a:t>
            </a:r>
          </a:p>
          <a:p>
            <a:r>
              <a:rPr lang="en-CA" dirty="0"/>
              <a:t>            or</a:t>
            </a:r>
          </a:p>
          <a:p>
            <a:r>
              <a:rPr lang="en-CA" dirty="0"/>
              <a:t>No, she isn’t. </a:t>
            </a:r>
          </a:p>
        </p:txBody>
      </p:sp>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0B7042EB-FC3B-BC21-7FDB-F081B6A0D02D}"/>
                  </a:ext>
                </a:extLst>
              </p:cNvPr>
              <p:cNvGraphicFramePr>
                <a:graphicFrameLocks noChangeAspect="1"/>
              </p:cNvGraphicFramePr>
              <p:nvPr>
                <p:extLst>
                  <p:ext uri="{D42A27DB-BD31-4B8C-83A1-F6EECF244321}">
                    <p14:modId xmlns:p14="http://schemas.microsoft.com/office/powerpoint/2010/main" val="9493161"/>
                  </p:ext>
                </p:extLst>
              </p:nvPr>
            </p:nvGraphicFramePr>
            <p:xfrm>
              <a:off x="11452869" y="2436930"/>
              <a:ext cx="545669" cy="481838"/>
            </p:xfrm>
            <a:graphic>
              <a:graphicData uri="http://schemas.microsoft.com/office/drawing/2017/model3d">
                <am3d:model3d r:embed="rId9">
                  <am3d:spPr>
                    <a:xfrm>
                      <a:off x="0" y="0"/>
                      <a:ext cx="545669" cy="48183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7760" ay="2670065" az="-110620"/>
                    <am3d:postTrans dx="0" dy="0" dz="0"/>
                  </am3d:trans>
                  <am3d:raster rName="Office3DRenderer" rVer="16.0.8326">
                    <am3d:blip r:embed="rId10"/>
                  </am3d:raster>
                  <am3d:objViewport viewportSz="6896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0B7042EB-FC3B-BC21-7FDB-F081B6A0D02D}"/>
                  </a:ext>
                </a:extLst>
              </p:cNvPr>
              <p:cNvPicPr>
                <a:picLocks noGrp="1" noRot="1" noChangeAspect="1" noMove="1" noResize="1" noEditPoints="1" noAdjustHandles="1" noChangeArrowheads="1" noChangeShapeType="1" noCrop="1"/>
              </p:cNvPicPr>
              <p:nvPr/>
            </p:nvPicPr>
            <p:blipFill>
              <a:blip r:embed="rId10"/>
              <a:stretch>
                <a:fillRect/>
              </a:stretch>
            </p:blipFill>
            <p:spPr>
              <a:xfrm>
                <a:off x="11452869" y="2436930"/>
                <a:ext cx="545669" cy="481838"/>
              </a:xfrm>
              <a:prstGeom prst="rect">
                <a:avLst/>
              </a:prstGeom>
            </p:spPr>
          </p:pic>
        </mc:Fallback>
      </mc:AlternateContent>
      <p:sp>
        <p:nvSpPr>
          <p:cNvPr id="20" name="TextBox 19">
            <a:extLst>
              <a:ext uri="{FF2B5EF4-FFF2-40B4-BE49-F238E27FC236}">
                <a16:creationId xmlns:a16="http://schemas.microsoft.com/office/drawing/2014/main" id="{F2939869-B406-A093-B613-913C8642C61B}"/>
              </a:ext>
            </a:extLst>
          </p:cNvPr>
          <p:cNvSpPr txBox="1"/>
          <p:nvPr/>
        </p:nvSpPr>
        <p:spPr>
          <a:xfrm>
            <a:off x="582806" y="4004433"/>
            <a:ext cx="1028700" cy="584775"/>
          </a:xfrm>
          <a:prstGeom prst="rect">
            <a:avLst/>
          </a:prstGeom>
          <a:noFill/>
        </p:spPr>
        <p:txBody>
          <a:bodyPr wrap="square" rtlCol="0">
            <a:spAutoFit/>
          </a:bodyPr>
          <a:lstStyle/>
          <a:p>
            <a:r>
              <a:rPr lang="en-CA" sz="3200" dirty="0"/>
              <a:t>Are</a:t>
            </a:r>
          </a:p>
        </p:txBody>
      </p:sp>
      <p:sp>
        <p:nvSpPr>
          <p:cNvPr id="21" name="TextBox 20">
            <a:extLst>
              <a:ext uri="{FF2B5EF4-FFF2-40B4-BE49-F238E27FC236}">
                <a16:creationId xmlns:a16="http://schemas.microsoft.com/office/drawing/2014/main" id="{0C06ECAF-82E3-D769-EEE5-4A20191045C5}"/>
              </a:ext>
            </a:extLst>
          </p:cNvPr>
          <p:cNvSpPr txBox="1"/>
          <p:nvPr/>
        </p:nvSpPr>
        <p:spPr>
          <a:xfrm>
            <a:off x="2730810" y="4059514"/>
            <a:ext cx="1102658" cy="584775"/>
          </a:xfrm>
          <a:prstGeom prst="rect">
            <a:avLst/>
          </a:prstGeom>
          <a:noFill/>
        </p:spPr>
        <p:txBody>
          <a:bodyPr wrap="square" rtlCol="0">
            <a:spAutoFit/>
          </a:bodyPr>
          <a:lstStyle/>
          <a:p>
            <a:r>
              <a:rPr lang="en-CA" sz="3200" dirty="0"/>
              <a:t>they</a:t>
            </a:r>
          </a:p>
        </p:txBody>
      </p:sp>
      <p:sp>
        <p:nvSpPr>
          <p:cNvPr id="22" name="TextBox 21">
            <a:extLst>
              <a:ext uri="{FF2B5EF4-FFF2-40B4-BE49-F238E27FC236}">
                <a16:creationId xmlns:a16="http://schemas.microsoft.com/office/drawing/2014/main" id="{6F0FF45D-B6D0-51F1-6022-8F0BB8829499}"/>
              </a:ext>
            </a:extLst>
          </p:cNvPr>
          <p:cNvSpPr txBox="1"/>
          <p:nvPr/>
        </p:nvSpPr>
        <p:spPr>
          <a:xfrm>
            <a:off x="4874558" y="4059513"/>
            <a:ext cx="4182035" cy="584775"/>
          </a:xfrm>
          <a:prstGeom prst="rect">
            <a:avLst/>
          </a:prstGeom>
          <a:noFill/>
        </p:spPr>
        <p:txBody>
          <a:bodyPr wrap="square" rtlCol="0">
            <a:spAutoFit/>
          </a:bodyPr>
          <a:lstStyle/>
          <a:p>
            <a:r>
              <a:rPr lang="en-CA" sz="3200" dirty="0"/>
              <a:t>playing video games?</a:t>
            </a:r>
          </a:p>
        </p:txBody>
      </p:sp>
      <p:pic>
        <p:nvPicPr>
          <p:cNvPr id="23" name="Picture 22" descr="A group of people playing video games&#10;&#10;AI-generated content may be incorrect.">
            <a:extLst>
              <a:ext uri="{FF2B5EF4-FFF2-40B4-BE49-F238E27FC236}">
                <a16:creationId xmlns:a16="http://schemas.microsoft.com/office/drawing/2014/main" id="{183BF094-429D-E89F-F5E4-42987840EC91}"/>
              </a:ext>
            </a:extLst>
          </p:cNvPr>
          <p:cNvPicPr>
            <a:picLocks noChangeAspect="1"/>
          </p:cNvPicPr>
          <p:nvPr/>
        </p:nvPicPr>
        <p:blipFill>
          <a:blip r:embed="rId11"/>
          <a:stretch>
            <a:fillRect/>
          </a:stretch>
        </p:blipFill>
        <p:spPr>
          <a:xfrm>
            <a:off x="9432507" y="5051614"/>
            <a:ext cx="2111633" cy="1407755"/>
          </a:xfrm>
          <a:prstGeom prst="rect">
            <a:avLst/>
          </a:prstGeom>
          <a:ln w="228600" cap="sq" cmpd="thickThin">
            <a:solidFill>
              <a:srgbClr val="000000"/>
            </a:solidFill>
            <a:prstDash val="solid"/>
            <a:miter lim="800000"/>
          </a:ln>
          <a:effectLst>
            <a:innerShdw blurRad="76200">
              <a:srgbClr val="000000"/>
            </a:innerShdw>
          </a:effectLst>
        </p:spPr>
      </p:pic>
      <p:sp>
        <p:nvSpPr>
          <p:cNvPr id="24" name="TextBox 23">
            <a:extLst>
              <a:ext uri="{FF2B5EF4-FFF2-40B4-BE49-F238E27FC236}">
                <a16:creationId xmlns:a16="http://schemas.microsoft.com/office/drawing/2014/main" id="{802C9541-1FF6-29E5-A07D-1182D85FC177}"/>
              </a:ext>
            </a:extLst>
          </p:cNvPr>
          <p:cNvSpPr txBox="1"/>
          <p:nvPr/>
        </p:nvSpPr>
        <p:spPr>
          <a:xfrm>
            <a:off x="6849036" y="5419165"/>
            <a:ext cx="2254624" cy="923330"/>
          </a:xfrm>
          <a:prstGeom prst="rect">
            <a:avLst/>
          </a:prstGeom>
          <a:noFill/>
        </p:spPr>
        <p:txBody>
          <a:bodyPr wrap="square" rtlCol="0">
            <a:spAutoFit/>
          </a:bodyPr>
          <a:lstStyle/>
          <a:p>
            <a:r>
              <a:rPr lang="en-CA" dirty="0"/>
              <a:t>Yes, they are.</a:t>
            </a:r>
          </a:p>
          <a:p>
            <a:r>
              <a:rPr lang="en-CA" dirty="0"/>
              <a:t>           or</a:t>
            </a:r>
          </a:p>
          <a:p>
            <a:r>
              <a:rPr lang="en-CA" dirty="0"/>
              <a:t>No, they aren’t. </a:t>
            </a:r>
          </a:p>
        </p:txBody>
      </p:sp>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41B59B03-687B-4A60-EB5A-85F2F8C40452}"/>
                  </a:ext>
                </a:extLst>
              </p:cNvPr>
              <p:cNvGraphicFramePr>
                <a:graphicFrameLocks noChangeAspect="1"/>
              </p:cNvGraphicFramePr>
              <p:nvPr>
                <p:extLst>
                  <p:ext uri="{D42A27DB-BD31-4B8C-83A1-F6EECF244321}">
                    <p14:modId xmlns:p14="http://schemas.microsoft.com/office/powerpoint/2010/main" val="3753819913"/>
                  </p:ext>
                </p:extLst>
              </p:nvPr>
            </p:nvGraphicFramePr>
            <p:xfrm>
              <a:off x="8312358" y="5267353"/>
              <a:ext cx="545669" cy="481838"/>
            </p:xfrm>
            <a:graphic>
              <a:graphicData uri="http://schemas.microsoft.com/office/drawing/2017/model3d">
                <am3d:model3d r:embed="rId9">
                  <am3d:spPr>
                    <a:xfrm>
                      <a:off x="0" y="0"/>
                      <a:ext cx="545669" cy="48183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7760" ay="2670065" az="-110620"/>
                    <am3d:postTrans dx="0" dy="0" dz="0"/>
                  </am3d:trans>
                  <am3d:raster rName="Office3DRenderer" rVer="16.0.8326">
                    <am3d:blip r:embed="rId10"/>
                  </am3d:raster>
                  <am3d:objViewport viewportSz="6896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41B59B03-687B-4A60-EB5A-85F2F8C40452}"/>
                  </a:ext>
                </a:extLst>
              </p:cNvPr>
              <p:cNvPicPr>
                <a:picLocks noGrp="1" noRot="1" noChangeAspect="1" noMove="1" noResize="1" noEditPoints="1" noAdjustHandles="1" noChangeArrowheads="1" noChangeShapeType="1" noCrop="1"/>
              </p:cNvPicPr>
              <p:nvPr/>
            </p:nvPicPr>
            <p:blipFill>
              <a:blip r:embed="rId10"/>
              <a:stretch>
                <a:fillRect/>
              </a:stretch>
            </p:blipFill>
            <p:spPr>
              <a:xfrm>
                <a:off x="8312358" y="5267353"/>
                <a:ext cx="545669" cy="481838"/>
              </a:xfrm>
              <a:prstGeom prst="rect">
                <a:avLst/>
              </a:prstGeom>
            </p:spPr>
          </p:pic>
        </mc:Fallback>
      </mc:AlternateContent>
    </p:spTree>
    <p:custDataLst>
      <p:tags r:id="rId1"/>
    </p:custDataLst>
    <p:extLst>
      <p:ext uri="{BB962C8B-B14F-4D97-AF65-F5344CB8AC3E}">
        <p14:creationId xmlns:p14="http://schemas.microsoft.com/office/powerpoint/2010/main" val="727684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0" presetClass="entr" presetSubtype="12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additive="sum">
                                        <p:cTn id="38" dur="1000" fill="hold"/>
                                        <p:tgtEl>
                                          <p:spTgt spid="1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9" dur="1000" fill="hold"/>
                                        <p:tgtEl>
                                          <p:spTgt spid="1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0" dur="1000" fill="hold"/>
                                        <p:tgtEl>
                                          <p:spTgt spid="1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1" dur="1000" fill="hold"/>
                                        <p:tgtEl>
                                          <p:spTgt spid="1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39" presetClass="emph" presetSubtype="2" fill="hold" nodeType="clickEffect">
                                  <p:stCondLst>
                                    <p:cond delay="0"/>
                                  </p:stCondLst>
                                  <p:childTnLst>
                                    <p:anim calcmode="lin" valueType="num">
                                      <p:cBhvr additive="sum">
                                        <p:cTn id="45" dur="2000" fill="hold"/>
                                        <p:tgtEl>
                                          <p:spTgt spid="1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6" dur="2000" fill="hold"/>
                                        <p:tgtEl>
                                          <p:spTgt spid="1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47" dur="2000" fill="hold"/>
                                        <p:tgtEl>
                                          <p:spTgt spid="1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8" dur="2000" fill="hold"/>
                                        <p:tgtEl>
                                          <p:spTgt spid="1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9" dur="2000" fill="hold"/>
                                        <p:tgtEl>
                                          <p:spTgt spid="1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60" presetClass="entr" presetSubtype="128"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additive="sum">
                                        <p:cTn id="80" dur="1000" fill="hold"/>
                                        <p:tgtEl>
                                          <p:spTgt spid="1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81" dur="1000" fill="hold"/>
                                        <p:tgtEl>
                                          <p:spTgt spid="1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2" dur="1000" fill="hold"/>
                                        <p:tgtEl>
                                          <p:spTgt spid="1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3" dur="1000" fill="hold"/>
                                        <p:tgtEl>
                                          <p:spTgt spid="1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60" presetClass="entr" presetSubtype="128" fill="hold"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1000"/>
                                        <p:tgtEl>
                                          <p:spTgt spid="25"/>
                                        </p:tgtEl>
                                      </p:cBhvr>
                                    </p:animEffect>
                                    <p:anim calcmode="lin" valueType="num">
                                      <p:cBhvr additive="sum">
                                        <p:cTn id="114" dur="1000" fill="hold"/>
                                        <p:tgtEl>
                                          <p:spTgt spid="2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15" dur="1000" fill="hold"/>
                                        <p:tgtEl>
                                          <p:spTgt spid="2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6" dur="1000" fill="hold"/>
                                        <p:tgtEl>
                                          <p:spTgt spid="2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7" dur="1000" fill="hold"/>
                                        <p:tgtEl>
                                          <p:spTgt spid="2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P spid="14" grpId="0"/>
      <p:bldP spid="15" grpId="0"/>
      <p:bldP spid="17" grpId="0"/>
      <p:bldP spid="20" grpId="0"/>
      <p:bldP spid="21"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at camera&#10;&#10;AI-generated content may be incorrect.">
            <a:extLst>
              <a:ext uri="{FF2B5EF4-FFF2-40B4-BE49-F238E27FC236}">
                <a16:creationId xmlns:a16="http://schemas.microsoft.com/office/drawing/2014/main" id="{86A2ABEA-6DFF-4601-40DE-0559AF47EBFF}"/>
              </a:ext>
            </a:extLst>
          </p:cNvPr>
          <p:cNvPicPr>
            <a:picLocks noChangeAspect="1"/>
          </p:cNvPicPr>
          <p:nvPr/>
        </p:nvPicPr>
        <p:blipFill>
          <a:blip r:embed="rId4"/>
          <a:stretch>
            <a:fillRect/>
          </a:stretch>
        </p:blipFill>
        <p:spPr>
          <a:xfrm>
            <a:off x="446792" y="566870"/>
            <a:ext cx="3124838" cy="3124838"/>
          </a:xfrm>
          <a:prstGeom prst="rect">
            <a:avLst/>
          </a:prstGeom>
          <a:ln>
            <a:noFill/>
          </a:ln>
          <a:effectLst>
            <a:softEdge rad="112500"/>
          </a:effectLst>
        </p:spPr>
      </p:pic>
      <p:pic>
        <p:nvPicPr>
          <p:cNvPr id="5" name="Picture 4" descr="A person driving a car&#10;&#10;AI-generated content may be incorrect.">
            <a:extLst>
              <a:ext uri="{FF2B5EF4-FFF2-40B4-BE49-F238E27FC236}">
                <a16:creationId xmlns:a16="http://schemas.microsoft.com/office/drawing/2014/main" id="{191C5896-2E8F-01DD-723D-428D13B68097}"/>
              </a:ext>
            </a:extLst>
          </p:cNvPr>
          <p:cNvPicPr>
            <a:picLocks noChangeAspect="1"/>
          </p:cNvPicPr>
          <p:nvPr/>
        </p:nvPicPr>
        <p:blipFill>
          <a:blip r:embed="rId5"/>
          <a:stretch>
            <a:fillRect/>
          </a:stretch>
        </p:blipFill>
        <p:spPr>
          <a:xfrm>
            <a:off x="4414715" y="488716"/>
            <a:ext cx="3047024" cy="3047024"/>
          </a:xfrm>
          <a:prstGeom prst="rect">
            <a:avLst/>
          </a:prstGeom>
          <a:ln>
            <a:noFill/>
          </a:ln>
          <a:effectLst>
            <a:softEdge rad="112500"/>
          </a:effectLst>
        </p:spPr>
      </p:pic>
      <p:pic>
        <p:nvPicPr>
          <p:cNvPr id="6" name="Picture 5" descr="A person smiling while vacuuming his house&#10;&#10;AI-generated content may be incorrect.">
            <a:extLst>
              <a:ext uri="{FF2B5EF4-FFF2-40B4-BE49-F238E27FC236}">
                <a16:creationId xmlns:a16="http://schemas.microsoft.com/office/drawing/2014/main" id="{7A1FC983-7501-A774-E188-6551701FDA41}"/>
              </a:ext>
            </a:extLst>
          </p:cNvPr>
          <p:cNvPicPr>
            <a:picLocks noChangeAspect="1"/>
          </p:cNvPicPr>
          <p:nvPr/>
        </p:nvPicPr>
        <p:blipFill>
          <a:blip r:embed="rId6"/>
          <a:stretch>
            <a:fillRect/>
          </a:stretch>
        </p:blipFill>
        <p:spPr>
          <a:xfrm>
            <a:off x="8473831" y="628076"/>
            <a:ext cx="3063632" cy="3063632"/>
          </a:xfrm>
          <a:prstGeom prst="rect">
            <a:avLst/>
          </a:prstGeom>
          <a:ln>
            <a:noFill/>
          </a:ln>
          <a:effectLst>
            <a:softEdge rad="112500"/>
          </a:effectLst>
        </p:spPr>
      </p:pic>
      <p:sp>
        <p:nvSpPr>
          <p:cNvPr id="7" name="TextBox 6">
            <a:extLst>
              <a:ext uri="{FF2B5EF4-FFF2-40B4-BE49-F238E27FC236}">
                <a16:creationId xmlns:a16="http://schemas.microsoft.com/office/drawing/2014/main" id="{3EAC510F-9755-13DF-9121-7A6F84C8EFD7}"/>
              </a:ext>
            </a:extLst>
          </p:cNvPr>
          <p:cNvSpPr txBox="1"/>
          <p:nvPr/>
        </p:nvSpPr>
        <p:spPr>
          <a:xfrm>
            <a:off x="446792" y="3916018"/>
            <a:ext cx="3270444" cy="2246769"/>
          </a:xfrm>
          <a:prstGeom prst="rect">
            <a:avLst/>
          </a:prstGeom>
          <a:noFill/>
        </p:spPr>
        <p:txBody>
          <a:bodyPr wrap="square" rtlCol="0">
            <a:spAutoFit/>
          </a:bodyPr>
          <a:lstStyle/>
          <a:p>
            <a:r>
              <a:rPr lang="en-CA" sz="2800" dirty="0"/>
              <a:t>Is Natalia brushing her teeth?</a:t>
            </a:r>
          </a:p>
          <a:p>
            <a:r>
              <a:rPr lang="en-CA" sz="2800" dirty="0"/>
              <a:t>No, she isn’t. </a:t>
            </a:r>
          </a:p>
          <a:p>
            <a:r>
              <a:rPr lang="en-CA" sz="2800" dirty="0"/>
              <a:t>She is eating breakfast. </a:t>
            </a:r>
          </a:p>
        </p:txBody>
      </p:sp>
      <p:sp>
        <p:nvSpPr>
          <p:cNvPr id="8" name="TextBox 7">
            <a:extLst>
              <a:ext uri="{FF2B5EF4-FFF2-40B4-BE49-F238E27FC236}">
                <a16:creationId xmlns:a16="http://schemas.microsoft.com/office/drawing/2014/main" id="{16F45651-B19A-5F85-4B0E-B458E6A3CE11}"/>
              </a:ext>
            </a:extLst>
          </p:cNvPr>
          <p:cNvSpPr txBox="1"/>
          <p:nvPr/>
        </p:nvSpPr>
        <p:spPr>
          <a:xfrm>
            <a:off x="4414715" y="3916017"/>
            <a:ext cx="3270444" cy="1384995"/>
          </a:xfrm>
          <a:prstGeom prst="rect">
            <a:avLst/>
          </a:prstGeom>
          <a:noFill/>
        </p:spPr>
        <p:txBody>
          <a:bodyPr wrap="square" rtlCol="0">
            <a:spAutoFit/>
          </a:bodyPr>
          <a:lstStyle/>
          <a:p>
            <a:r>
              <a:rPr lang="en-CA" sz="2800" dirty="0"/>
              <a:t>Is Ali driving to work?</a:t>
            </a:r>
          </a:p>
          <a:p>
            <a:r>
              <a:rPr lang="en-CA" sz="2800" dirty="0"/>
              <a:t>Yes, he is. </a:t>
            </a:r>
          </a:p>
        </p:txBody>
      </p:sp>
      <p:sp>
        <p:nvSpPr>
          <p:cNvPr id="9" name="TextBox 8">
            <a:extLst>
              <a:ext uri="{FF2B5EF4-FFF2-40B4-BE49-F238E27FC236}">
                <a16:creationId xmlns:a16="http://schemas.microsoft.com/office/drawing/2014/main" id="{62A54ED1-691C-56B4-0CFD-7C3C2BB69514}"/>
              </a:ext>
            </a:extLst>
          </p:cNvPr>
          <p:cNvSpPr txBox="1"/>
          <p:nvPr/>
        </p:nvSpPr>
        <p:spPr>
          <a:xfrm>
            <a:off x="8474764" y="3916017"/>
            <a:ext cx="3270444" cy="1815882"/>
          </a:xfrm>
          <a:prstGeom prst="rect">
            <a:avLst/>
          </a:prstGeom>
          <a:noFill/>
        </p:spPr>
        <p:txBody>
          <a:bodyPr wrap="square" rtlCol="0">
            <a:spAutoFit/>
          </a:bodyPr>
          <a:lstStyle/>
          <a:p>
            <a:r>
              <a:rPr lang="en-CA" sz="2800" dirty="0"/>
              <a:t>Is Elham going to bed? </a:t>
            </a:r>
          </a:p>
          <a:p>
            <a:r>
              <a:rPr lang="en-CA" sz="2800" dirty="0"/>
              <a:t>No, he isn’t. He is doing chores. </a:t>
            </a:r>
          </a:p>
        </p:txBody>
      </p:sp>
    </p:spTree>
    <p:custDataLst>
      <p:tags r:id="rId1"/>
    </p:custDataLst>
    <p:extLst>
      <p:ext uri="{BB962C8B-B14F-4D97-AF65-F5344CB8AC3E}">
        <p14:creationId xmlns:p14="http://schemas.microsoft.com/office/powerpoint/2010/main" val="70535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93A65F-AB34-71A4-1AE6-A592970B7444}"/>
              </a:ext>
            </a:extLst>
          </p:cNvPr>
          <p:cNvSpPr txBox="1"/>
          <p:nvPr/>
        </p:nvSpPr>
        <p:spPr>
          <a:xfrm>
            <a:off x="2398644" y="419880"/>
            <a:ext cx="6454296" cy="646331"/>
          </a:xfrm>
          <a:prstGeom prst="rect">
            <a:avLst/>
          </a:prstGeom>
          <a:noFill/>
        </p:spPr>
        <p:txBody>
          <a:bodyPr wrap="square" rtlCol="0">
            <a:spAutoFit/>
          </a:bodyPr>
          <a:lstStyle/>
          <a:p>
            <a:pPr algn="ctr"/>
            <a:r>
              <a:rPr lang="en-CA" sz="3600" dirty="0"/>
              <a:t>Information Questions</a:t>
            </a:r>
          </a:p>
        </p:txBody>
      </p:sp>
      <p:sp>
        <p:nvSpPr>
          <p:cNvPr id="5" name="TextBox 4">
            <a:extLst>
              <a:ext uri="{FF2B5EF4-FFF2-40B4-BE49-F238E27FC236}">
                <a16:creationId xmlns:a16="http://schemas.microsoft.com/office/drawing/2014/main" id="{91BEAA5C-DAFE-0F96-89DD-3252D9C86478}"/>
              </a:ext>
            </a:extLst>
          </p:cNvPr>
          <p:cNvSpPr txBox="1"/>
          <p:nvPr/>
        </p:nvSpPr>
        <p:spPr>
          <a:xfrm>
            <a:off x="130854" y="1728470"/>
            <a:ext cx="2500361" cy="461665"/>
          </a:xfrm>
          <a:prstGeom prst="rect">
            <a:avLst/>
          </a:prstGeom>
          <a:noFill/>
        </p:spPr>
        <p:txBody>
          <a:bodyPr wrap="square" rtlCol="0">
            <a:spAutoFit/>
          </a:bodyPr>
          <a:lstStyle/>
          <a:p>
            <a:pPr algn="ctr"/>
            <a:r>
              <a:rPr lang="en-CA" sz="2400" i="1" dirty="0"/>
              <a:t>Question word</a:t>
            </a:r>
          </a:p>
        </p:txBody>
      </p:sp>
      <p:sp>
        <p:nvSpPr>
          <p:cNvPr id="6" name="TextBox 5">
            <a:extLst>
              <a:ext uri="{FF2B5EF4-FFF2-40B4-BE49-F238E27FC236}">
                <a16:creationId xmlns:a16="http://schemas.microsoft.com/office/drawing/2014/main" id="{887EFB68-3B7A-EF05-C857-D98DA3883716}"/>
              </a:ext>
            </a:extLst>
          </p:cNvPr>
          <p:cNvSpPr txBox="1"/>
          <p:nvPr/>
        </p:nvSpPr>
        <p:spPr>
          <a:xfrm>
            <a:off x="3275636" y="1728471"/>
            <a:ext cx="1608845" cy="461665"/>
          </a:xfrm>
          <a:prstGeom prst="rect">
            <a:avLst/>
          </a:prstGeom>
          <a:noFill/>
        </p:spPr>
        <p:txBody>
          <a:bodyPr wrap="square" rtlCol="0">
            <a:spAutoFit/>
          </a:bodyPr>
          <a:lstStyle/>
          <a:p>
            <a:pPr algn="ctr"/>
            <a:r>
              <a:rPr lang="en-CA" sz="2400" i="1" dirty="0"/>
              <a:t>Be verb</a:t>
            </a:r>
          </a:p>
        </p:txBody>
      </p:sp>
      <p:sp>
        <p:nvSpPr>
          <p:cNvPr id="7" name="TextBox 6">
            <a:extLst>
              <a:ext uri="{FF2B5EF4-FFF2-40B4-BE49-F238E27FC236}">
                <a16:creationId xmlns:a16="http://schemas.microsoft.com/office/drawing/2014/main" id="{5A62C629-EB7D-06FA-E2AC-E110C3FB264F}"/>
              </a:ext>
            </a:extLst>
          </p:cNvPr>
          <p:cNvSpPr txBox="1"/>
          <p:nvPr/>
        </p:nvSpPr>
        <p:spPr>
          <a:xfrm>
            <a:off x="5347766" y="1715546"/>
            <a:ext cx="1608845" cy="461665"/>
          </a:xfrm>
          <a:prstGeom prst="rect">
            <a:avLst/>
          </a:prstGeom>
          <a:noFill/>
        </p:spPr>
        <p:txBody>
          <a:bodyPr wrap="square" rtlCol="0">
            <a:spAutoFit/>
          </a:bodyPr>
          <a:lstStyle/>
          <a:p>
            <a:pPr algn="ctr"/>
            <a:r>
              <a:rPr lang="en-CA" sz="2400" i="1" dirty="0"/>
              <a:t>Subject</a:t>
            </a:r>
          </a:p>
        </p:txBody>
      </p:sp>
      <p:sp>
        <p:nvSpPr>
          <p:cNvPr id="8" name="TextBox 7">
            <a:extLst>
              <a:ext uri="{FF2B5EF4-FFF2-40B4-BE49-F238E27FC236}">
                <a16:creationId xmlns:a16="http://schemas.microsoft.com/office/drawing/2014/main" id="{E12A35D0-7B2A-B426-9F5F-8CC7F3190B47}"/>
              </a:ext>
            </a:extLst>
          </p:cNvPr>
          <p:cNvSpPr txBox="1"/>
          <p:nvPr/>
        </p:nvSpPr>
        <p:spPr>
          <a:xfrm>
            <a:off x="7854903" y="1728469"/>
            <a:ext cx="2723605" cy="461665"/>
          </a:xfrm>
          <a:prstGeom prst="rect">
            <a:avLst/>
          </a:prstGeom>
          <a:noFill/>
        </p:spPr>
        <p:txBody>
          <a:bodyPr wrap="square" rtlCol="0">
            <a:spAutoFit/>
          </a:bodyPr>
          <a:lstStyle/>
          <a:p>
            <a:pPr algn="ctr"/>
            <a:r>
              <a:rPr lang="en-CA" sz="2400" i="1" dirty="0"/>
              <a:t>Main verb + -</a:t>
            </a:r>
            <a:r>
              <a:rPr lang="en-CA" sz="2400" i="1" dirty="0" err="1"/>
              <a:t>ing</a:t>
            </a:r>
            <a:endParaRPr lang="en-CA" sz="2400" i="1" dirty="0"/>
          </a:p>
        </p:txBody>
      </p:sp>
      <p:pic>
        <p:nvPicPr>
          <p:cNvPr id="9" name="Graphic 8" descr="Add with solid fill">
            <a:extLst>
              <a:ext uri="{FF2B5EF4-FFF2-40B4-BE49-F238E27FC236}">
                <a16:creationId xmlns:a16="http://schemas.microsoft.com/office/drawing/2014/main" id="{078B89DD-682F-C69E-D64D-507F5EEEC9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4866" y="1688248"/>
            <a:ext cx="542108" cy="542108"/>
          </a:xfrm>
          <a:prstGeom prst="rect">
            <a:avLst/>
          </a:prstGeom>
        </p:spPr>
      </p:pic>
      <p:pic>
        <p:nvPicPr>
          <p:cNvPr id="10" name="Graphic 9" descr="Add with solid fill">
            <a:extLst>
              <a:ext uri="{FF2B5EF4-FFF2-40B4-BE49-F238E27FC236}">
                <a16:creationId xmlns:a16="http://schemas.microsoft.com/office/drawing/2014/main" id="{55D8F384-7414-CAA3-70FF-E109C3D537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4481" y="1635103"/>
            <a:ext cx="542108" cy="542108"/>
          </a:xfrm>
          <a:prstGeom prst="rect">
            <a:avLst/>
          </a:prstGeom>
        </p:spPr>
      </p:pic>
      <p:pic>
        <p:nvPicPr>
          <p:cNvPr id="11" name="Graphic 10" descr="Add with solid fill">
            <a:extLst>
              <a:ext uri="{FF2B5EF4-FFF2-40B4-BE49-F238E27FC236}">
                <a16:creationId xmlns:a16="http://schemas.microsoft.com/office/drawing/2014/main" id="{872927D0-7BDC-735C-E8F8-6864C9FB0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4096" y="1648026"/>
            <a:ext cx="542108" cy="542108"/>
          </a:xfrm>
          <a:prstGeom prst="rect">
            <a:avLst/>
          </a:prstGeom>
        </p:spPr>
      </p:pic>
      <p:sp>
        <p:nvSpPr>
          <p:cNvPr id="12" name="TextBox 11">
            <a:extLst>
              <a:ext uri="{FF2B5EF4-FFF2-40B4-BE49-F238E27FC236}">
                <a16:creationId xmlns:a16="http://schemas.microsoft.com/office/drawing/2014/main" id="{0DE548EE-CDD4-60FC-61CB-B0E287638EE7}"/>
              </a:ext>
            </a:extLst>
          </p:cNvPr>
          <p:cNvSpPr txBox="1"/>
          <p:nvPr/>
        </p:nvSpPr>
        <p:spPr>
          <a:xfrm>
            <a:off x="690801" y="2666451"/>
            <a:ext cx="1380465" cy="584775"/>
          </a:xfrm>
          <a:prstGeom prst="rect">
            <a:avLst/>
          </a:prstGeom>
          <a:noFill/>
        </p:spPr>
        <p:txBody>
          <a:bodyPr wrap="square" rtlCol="0">
            <a:spAutoFit/>
          </a:bodyPr>
          <a:lstStyle/>
          <a:p>
            <a:r>
              <a:rPr lang="en-CA" sz="3200" dirty="0"/>
              <a:t>What</a:t>
            </a:r>
          </a:p>
        </p:txBody>
      </p:sp>
      <p:pic>
        <p:nvPicPr>
          <p:cNvPr id="13" name="Picture 12" descr="A person brushing her teeth&#10;&#10;AI-generated content may be incorrect.">
            <a:extLst>
              <a:ext uri="{FF2B5EF4-FFF2-40B4-BE49-F238E27FC236}">
                <a16:creationId xmlns:a16="http://schemas.microsoft.com/office/drawing/2014/main" id="{75FEE17E-794B-4782-11D0-853F6834BE3E}"/>
              </a:ext>
            </a:extLst>
          </p:cNvPr>
          <p:cNvPicPr>
            <a:picLocks noChangeAspect="1"/>
          </p:cNvPicPr>
          <p:nvPr/>
        </p:nvPicPr>
        <p:blipFill>
          <a:blip r:embed="rId6"/>
          <a:stretch>
            <a:fillRect/>
          </a:stretch>
        </p:blipFill>
        <p:spPr>
          <a:xfrm>
            <a:off x="10768606" y="2453347"/>
            <a:ext cx="1192768" cy="1192768"/>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6E4CE12E-93CB-DA81-3FA7-7C9B3F2F2134}"/>
              </a:ext>
            </a:extLst>
          </p:cNvPr>
          <p:cNvSpPr txBox="1"/>
          <p:nvPr/>
        </p:nvSpPr>
        <p:spPr>
          <a:xfrm>
            <a:off x="3504125" y="2656937"/>
            <a:ext cx="758593" cy="584775"/>
          </a:xfrm>
          <a:prstGeom prst="rect">
            <a:avLst/>
          </a:prstGeom>
          <a:noFill/>
        </p:spPr>
        <p:txBody>
          <a:bodyPr wrap="square" rtlCol="0">
            <a:spAutoFit/>
          </a:bodyPr>
          <a:lstStyle/>
          <a:p>
            <a:r>
              <a:rPr lang="en-CA" sz="3200" dirty="0"/>
              <a:t>is</a:t>
            </a:r>
          </a:p>
        </p:txBody>
      </p:sp>
      <p:sp>
        <p:nvSpPr>
          <p:cNvPr id="15" name="TextBox 14">
            <a:extLst>
              <a:ext uri="{FF2B5EF4-FFF2-40B4-BE49-F238E27FC236}">
                <a16:creationId xmlns:a16="http://schemas.microsoft.com/office/drawing/2014/main" id="{AC43C08F-D0B7-59E6-8A9A-4928376C9B52}"/>
              </a:ext>
            </a:extLst>
          </p:cNvPr>
          <p:cNvSpPr txBox="1"/>
          <p:nvPr/>
        </p:nvSpPr>
        <p:spPr>
          <a:xfrm>
            <a:off x="5695577" y="2666451"/>
            <a:ext cx="1380465" cy="584775"/>
          </a:xfrm>
          <a:prstGeom prst="rect">
            <a:avLst/>
          </a:prstGeom>
          <a:noFill/>
        </p:spPr>
        <p:txBody>
          <a:bodyPr wrap="square" rtlCol="0">
            <a:spAutoFit/>
          </a:bodyPr>
          <a:lstStyle/>
          <a:p>
            <a:r>
              <a:rPr lang="en-CA" sz="3200" dirty="0"/>
              <a:t>Mei</a:t>
            </a:r>
          </a:p>
        </p:txBody>
      </p:sp>
      <p:sp>
        <p:nvSpPr>
          <p:cNvPr id="16" name="TextBox 15">
            <a:extLst>
              <a:ext uri="{FF2B5EF4-FFF2-40B4-BE49-F238E27FC236}">
                <a16:creationId xmlns:a16="http://schemas.microsoft.com/office/drawing/2014/main" id="{0943A88E-7B49-44B3-2FD1-581BFDD83B9E}"/>
              </a:ext>
            </a:extLst>
          </p:cNvPr>
          <p:cNvSpPr txBox="1"/>
          <p:nvPr/>
        </p:nvSpPr>
        <p:spPr>
          <a:xfrm>
            <a:off x="8077719" y="2677593"/>
            <a:ext cx="1380465" cy="584775"/>
          </a:xfrm>
          <a:prstGeom prst="rect">
            <a:avLst/>
          </a:prstGeom>
          <a:noFill/>
        </p:spPr>
        <p:txBody>
          <a:bodyPr wrap="square" rtlCol="0">
            <a:spAutoFit/>
          </a:bodyPr>
          <a:lstStyle/>
          <a:p>
            <a:r>
              <a:rPr lang="en-CA" sz="3200" dirty="0"/>
              <a:t>doing?</a:t>
            </a:r>
          </a:p>
        </p:txBody>
      </p:sp>
      <mc:AlternateContent xmlns:mc="http://schemas.openxmlformats.org/markup-compatibility/2006">
        <mc:Choice xmlns:am3d="http://schemas.microsoft.com/office/drawing/2017/model3d" Requires="am3d">
          <p:graphicFrame>
            <p:nvGraphicFramePr>
              <p:cNvPr id="17" name="3D Model 16" descr="Dark Gray Question mark">
                <a:extLst>
                  <a:ext uri="{FF2B5EF4-FFF2-40B4-BE49-F238E27FC236}">
                    <a16:creationId xmlns:a16="http://schemas.microsoft.com/office/drawing/2014/main" id="{2BAC46EE-D69C-F0C1-B8A8-44A8597C9EE3}"/>
                  </a:ext>
                </a:extLst>
              </p:cNvPr>
              <p:cNvGraphicFramePr>
                <a:graphicFrameLocks noChangeAspect="1"/>
              </p:cNvGraphicFramePr>
              <p:nvPr>
                <p:extLst>
                  <p:ext uri="{D42A27DB-BD31-4B8C-83A1-F6EECF244321}">
                    <p14:modId xmlns:p14="http://schemas.microsoft.com/office/powerpoint/2010/main" val="4232805597"/>
                  </p:ext>
                </p:extLst>
              </p:nvPr>
            </p:nvGraphicFramePr>
            <p:xfrm>
              <a:off x="8720053" y="556959"/>
              <a:ext cx="729059" cy="1171510"/>
            </p:xfrm>
            <a:graphic>
              <a:graphicData uri="http://schemas.microsoft.com/office/drawing/2017/model3d">
                <am3d:model3d r:embed="rId7">
                  <am3d:spPr>
                    <a:xfrm>
                      <a:off x="0" y="0"/>
                      <a:ext cx="729059" cy="1171510"/>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479365" ay="-405700" az="-56807"/>
                    <am3d:postTrans dx="0" dy="0" dz="0"/>
                  </am3d:trans>
                  <am3d:raster rName="Office3DRenderer" rVer="16.0.8326">
                    <am3d:blip r:embed="rId8"/>
                  </am3d:raster>
                  <am3d:objViewport viewportSz="13963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Dark Gray Question mark">
                <a:extLst>
                  <a:ext uri="{FF2B5EF4-FFF2-40B4-BE49-F238E27FC236}">
                    <a16:creationId xmlns:a16="http://schemas.microsoft.com/office/drawing/2014/main" id="{2BAC46EE-D69C-F0C1-B8A8-44A8597C9EE3}"/>
                  </a:ext>
                </a:extLst>
              </p:cNvPr>
              <p:cNvPicPr>
                <a:picLocks noGrp="1" noRot="1" noChangeAspect="1" noMove="1" noResize="1" noEditPoints="1" noAdjustHandles="1" noChangeArrowheads="1" noChangeShapeType="1" noCrop="1"/>
              </p:cNvPicPr>
              <p:nvPr/>
            </p:nvPicPr>
            <p:blipFill>
              <a:blip r:embed="rId8"/>
              <a:stretch>
                <a:fillRect/>
              </a:stretch>
            </p:blipFill>
            <p:spPr>
              <a:xfrm>
                <a:off x="8720053" y="556959"/>
                <a:ext cx="729059" cy="1171510"/>
              </a:xfrm>
              <a:prstGeom prst="rect">
                <a:avLst/>
              </a:prstGeom>
            </p:spPr>
          </p:pic>
        </mc:Fallback>
      </mc:AlternateContent>
      <p:sp>
        <p:nvSpPr>
          <p:cNvPr id="18" name="TextBox 17">
            <a:extLst>
              <a:ext uri="{FF2B5EF4-FFF2-40B4-BE49-F238E27FC236}">
                <a16:creationId xmlns:a16="http://schemas.microsoft.com/office/drawing/2014/main" id="{E31B5FC1-0250-06CF-5EE2-F7CFF29078EB}"/>
              </a:ext>
            </a:extLst>
          </p:cNvPr>
          <p:cNvSpPr txBox="1"/>
          <p:nvPr/>
        </p:nvSpPr>
        <p:spPr>
          <a:xfrm>
            <a:off x="10440945" y="3939956"/>
            <a:ext cx="1727947" cy="646331"/>
          </a:xfrm>
          <a:prstGeom prst="rect">
            <a:avLst/>
          </a:prstGeom>
          <a:noFill/>
        </p:spPr>
        <p:txBody>
          <a:bodyPr wrap="square" rtlCol="0">
            <a:spAutoFit/>
          </a:bodyPr>
          <a:lstStyle/>
          <a:p>
            <a:r>
              <a:rPr lang="en-CA" dirty="0"/>
              <a:t>She is brushing her teeth. </a:t>
            </a:r>
          </a:p>
        </p:txBody>
      </p:sp>
      <p:sp>
        <p:nvSpPr>
          <p:cNvPr id="19" name="TextBox 18">
            <a:extLst>
              <a:ext uri="{FF2B5EF4-FFF2-40B4-BE49-F238E27FC236}">
                <a16:creationId xmlns:a16="http://schemas.microsoft.com/office/drawing/2014/main" id="{8893DBA3-BC9F-DD17-9EFB-971791C32B54}"/>
              </a:ext>
            </a:extLst>
          </p:cNvPr>
          <p:cNvSpPr txBox="1"/>
          <p:nvPr/>
        </p:nvSpPr>
        <p:spPr>
          <a:xfrm>
            <a:off x="690801" y="3606775"/>
            <a:ext cx="1620371" cy="584775"/>
          </a:xfrm>
          <a:prstGeom prst="rect">
            <a:avLst/>
          </a:prstGeom>
          <a:noFill/>
        </p:spPr>
        <p:txBody>
          <a:bodyPr wrap="square" rtlCol="0">
            <a:spAutoFit/>
          </a:bodyPr>
          <a:lstStyle/>
          <a:p>
            <a:r>
              <a:rPr lang="en-CA" sz="3200" dirty="0"/>
              <a:t>Where</a:t>
            </a:r>
          </a:p>
        </p:txBody>
      </p:sp>
      <p:sp>
        <p:nvSpPr>
          <p:cNvPr id="20" name="TextBox 19">
            <a:extLst>
              <a:ext uri="{FF2B5EF4-FFF2-40B4-BE49-F238E27FC236}">
                <a16:creationId xmlns:a16="http://schemas.microsoft.com/office/drawing/2014/main" id="{A3790561-9484-9D21-A0B1-FDE94ECFB7CB}"/>
              </a:ext>
            </a:extLst>
          </p:cNvPr>
          <p:cNvSpPr txBox="1"/>
          <p:nvPr/>
        </p:nvSpPr>
        <p:spPr>
          <a:xfrm>
            <a:off x="3391419" y="3606774"/>
            <a:ext cx="758593" cy="584775"/>
          </a:xfrm>
          <a:prstGeom prst="rect">
            <a:avLst/>
          </a:prstGeom>
          <a:noFill/>
        </p:spPr>
        <p:txBody>
          <a:bodyPr wrap="square" rtlCol="0">
            <a:spAutoFit/>
          </a:bodyPr>
          <a:lstStyle/>
          <a:p>
            <a:r>
              <a:rPr lang="en-CA" sz="3200" dirty="0"/>
              <a:t>is</a:t>
            </a:r>
          </a:p>
        </p:txBody>
      </p:sp>
      <p:sp>
        <p:nvSpPr>
          <p:cNvPr id="21" name="TextBox 20">
            <a:extLst>
              <a:ext uri="{FF2B5EF4-FFF2-40B4-BE49-F238E27FC236}">
                <a16:creationId xmlns:a16="http://schemas.microsoft.com/office/drawing/2014/main" id="{8D9295B2-B5B9-A620-8C00-B16FABE2555A}"/>
              </a:ext>
            </a:extLst>
          </p:cNvPr>
          <p:cNvSpPr txBox="1"/>
          <p:nvPr/>
        </p:nvSpPr>
        <p:spPr>
          <a:xfrm>
            <a:off x="5575623" y="3613983"/>
            <a:ext cx="1620371" cy="584775"/>
          </a:xfrm>
          <a:prstGeom prst="rect">
            <a:avLst/>
          </a:prstGeom>
          <a:noFill/>
        </p:spPr>
        <p:txBody>
          <a:bodyPr wrap="square" rtlCol="0">
            <a:spAutoFit/>
          </a:bodyPr>
          <a:lstStyle/>
          <a:p>
            <a:r>
              <a:rPr lang="en-CA" sz="3200" dirty="0"/>
              <a:t>Masi</a:t>
            </a:r>
          </a:p>
        </p:txBody>
      </p:sp>
      <p:sp>
        <p:nvSpPr>
          <p:cNvPr id="22" name="TextBox 21">
            <a:extLst>
              <a:ext uri="{FF2B5EF4-FFF2-40B4-BE49-F238E27FC236}">
                <a16:creationId xmlns:a16="http://schemas.microsoft.com/office/drawing/2014/main" id="{21F64DE9-FAFE-A29B-2F39-DB998908D70C}"/>
              </a:ext>
            </a:extLst>
          </p:cNvPr>
          <p:cNvSpPr txBox="1"/>
          <p:nvPr/>
        </p:nvSpPr>
        <p:spPr>
          <a:xfrm>
            <a:off x="8158401" y="3595633"/>
            <a:ext cx="1953787" cy="584775"/>
          </a:xfrm>
          <a:prstGeom prst="rect">
            <a:avLst/>
          </a:prstGeom>
          <a:noFill/>
        </p:spPr>
        <p:txBody>
          <a:bodyPr wrap="square" rtlCol="0">
            <a:spAutoFit/>
          </a:bodyPr>
          <a:lstStyle/>
          <a:p>
            <a:r>
              <a:rPr lang="en-CA" sz="3200" dirty="0"/>
              <a:t>sleeping?</a:t>
            </a:r>
          </a:p>
        </p:txBody>
      </p:sp>
      <p:pic>
        <p:nvPicPr>
          <p:cNvPr id="23" name="Picture 22" descr="A person sleeping on a bed&#10;&#10;AI-generated content may be incorrect.">
            <a:extLst>
              <a:ext uri="{FF2B5EF4-FFF2-40B4-BE49-F238E27FC236}">
                <a16:creationId xmlns:a16="http://schemas.microsoft.com/office/drawing/2014/main" id="{1EDD7159-706D-D2B0-C1F8-D41EDCB611B1}"/>
              </a:ext>
            </a:extLst>
          </p:cNvPr>
          <p:cNvPicPr>
            <a:picLocks noChangeAspect="1"/>
          </p:cNvPicPr>
          <p:nvPr/>
        </p:nvPicPr>
        <p:blipFill>
          <a:blip r:embed="rId9"/>
          <a:stretch>
            <a:fillRect/>
          </a:stretch>
        </p:blipFill>
        <p:spPr>
          <a:xfrm>
            <a:off x="10542335" y="2237161"/>
            <a:ext cx="1311445" cy="1311445"/>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375C7465-00A3-F873-F722-20E764C05C1B}"/>
              </a:ext>
            </a:extLst>
          </p:cNvPr>
          <p:cNvSpPr txBox="1"/>
          <p:nvPr/>
        </p:nvSpPr>
        <p:spPr>
          <a:xfrm>
            <a:off x="10561089" y="3939956"/>
            <a:ext cx="1607803" cy="923330"/>
          </a:xfrm>
          <a:prstGeom prst="rect">
            <a:avLst/>
          </a:prstGeom>
          <a:noFill/>
        </p:spPr>
        <p:txBody>
          <a:bodyPr wrap="square" rtlCol="0">
            <a:spAutoFit/>
          </a:bodyPr>
          <a:lstStyle/>
          <a:p>
            <a:r>
              <a:rPr lang="en-CA" dirty="0"/>
              <a:t>She is sleeping in her bed. </a:t>
            </a:r>
          </a:p>
        </p:txBody>
      </p:sp>
      <p:sp>
        <p:nvSpPr>
          <p:cNvPr id="25" name="TextBox 24">
            <a:extLst>
              <a:ext uri="{FF2B5EF4-FFF2-40B4-BE49-F238E27FC236}">
                <a16:creationId xmlns:a16="http://schemas.microsoft.com/office/drawing/2014/main" id="{99AEE3EE-CEAF-7AD8-6D91-42F46FA2B55F}"/>
              </a:ext>
            </a:extLst>
          </p:cNvPr>
          <p:cNvSpPr txBox="1"/>
          <p:nvPr/>
        </p:nvSpPr>
        <p:spPr>
          <a:xfrm>
            <a:off x="690801" y="4667866"/>
            <a:ext cx="1311446" cy="584775"/>
          </a:xfrm>
          <a:prstGeom prst="rect">
            <a:avLst/>
          </a:prstGeom>
          <a:noFill/>
        </p:spPr>
        <p:txBody>
          <a:bodyPr wrap="square" rtlCol="0">
            <a:spAutoFit/>
          </a:bodyPr>
          <a:lstStyle/>
          <a:p>
            <a:r>
              <a:rPr lang="en-CA" sz="3200" dirty="0"/>
              <a:t>Why</a:t>
            </a:r>
          </a:p>
        </p:txBody>
      </p:sp>
      <p:sp>
        <p:nvSpPr>
          <p:cNvPr id="26" name="TextBox 25">
            <a:extLst>
              <a:ext uri="{FF2B5EF4-FFF2-40B4-BE49-F238E27FC236}">
                <a16:creationId xmlns:a16="http://schemas.microsoft.com/office/drawing/2014/main" id="{1F14B329-C363-44AE-988B-127B7ECA82B9}"/>
              </a:ext>
            </a:extLst>
          </p:cNvPr>
          <p:cNvSpPr txBox="1"/>
          <p:nvPr/>
        </p:nvSpPr>
        <p:spPr>
          <a:xfrm>
            <a:off x="3421091" y="4658350"/>
            <a:ext cx="699247" cy="584775"/>
          </a:xfrm>
          <a:prstGeom prst="rect">
            <a:avLst/>
          </a:prstGeom>
          <a:noFill/>
        </p:spPr>
        <p:txBody>
          <a:bodyPr wrap="square" rtlCol="0">
            <a:spAutoFit/>
          </a:bodyPr>
          <a:lstStyle/>
          <a:p>
            <a:r>
              <a:rPr lang="en-CA" sz="3200" dirty="0"/>
              <a:t>is</a:t>
            </a:r>
          </a:p>
        </p:txBody>
      </p:sp>
      <p:sp>
        <p:nvSpPr>
          <p:cNvPr id="27" name="TextBox 26">
            <a:extLst>
              <a:ext uri="{FF2B5EF4-FFF2-40B4-BE49-F238E27FC236}">
                <a16:creationId xmlns:a16="http://schemas.microsoft.com/office/drawing/2014/main" id="{D1AD0D36-4FD4-3DAB-0428-18A66488D3D4}"/>
              </a:ext>
            </a:extLst>
          </p:cNvPr>
          <p:cNvSpPr txBox="1"/>
          <p:nvPr/>
        </p:nvSpPr>
        <p:spPr>
          <a:xfrm>
            <a:off x="5686561" y="4656638"/>
            <a:ext cx="1727104" cy="584775"/>
          </a:xfrm>
          <a:prstGeom prst="rect">
            <a:avLst/>
          </a:prstGeom>
          <a:noFill/>
        </p:spPr>
        <p:txBody>
          <a:bodyPr wrap="square" rtlCol="0">
            <a:spAutoFit/>
          </a:bodyPr>
          <a:lstStyle/>
          <a:p>
            <a:r>
              <a:rPr lang="en-CA" sz="3200" dirty="0"/>
              <a:t>Natalia</a:t>
            </a:r>
          </a:p>
        </p:txBody>
      </p:sp>
      <p:sp>
        <p:nvSpPr>
          <p:cNvPr id="28" name="TextBox 27">
            <a:extLst>
              <a:ext uri="{FF2B5EF4-FFF2-40B4-BE49-F238E27FC236}">
                <a16:creationId xmlns:a16="http://schemas.microsoft.com/office/drawing/2014/main" id="{BC7FC442-CB2D-3F2A-9ACD-FC77A1EA6038}"/>
              </a:ext>
            </a:extLst>
          </p:cNvPr>
          <p:cNvSpPr txBox="1"/>
          <p:nvPr/>
        </p:nvSpPr>
        <p:spPr>
          <a:xfrm>
            <a:off x="8071664" y="4656637"/>
            <a:ext cx="1953787" cy="584775"/>
          </a:xfrm>
          <a:prstGeom prst="rect">
            <a:avLst/>
          </a:prstGeom>
          <a:noFill/>
        </p:spPr>
        <p:txBody>
          <a:bodyPr wrap="square" rtlCol="0">
            <a:spAutoFit/>
          </a:bodyPr>
          <a:lstStyle/>
          <a:p>
            <a:r>
              <a:rPr lang="en-CA" sz="3200" dirty="0"/>
              <a:t>eating?</a:t>
            </a:r>
          </a:p>
        </p:txBody>
      </p:sp>
      <p:pic>
        <p:nvPicPr>
          <p:cNvPr id="29" name="Picture 28" descr="A person smiling at camera&#10;&#10;AI-generated content may be incorrect.">
            <a:extLst>
              <a:ext uri="{FF2B5EF4-FFF2-40B4-BE49-F238E27FC236}">
                <a16:creationId xmlns:a16="http://schemas.microsoft.com/office/drawing/2014/main" id="{0033B1D2-B5B5-53C0-075A-9E4EBE786A9A}"/>
              </a:ext>
            </a:extLst>
          </p:cNvPr>
          <p:cNvPicPr>
            <a:picLocks noChangeAspect="1"/>
          </p:cNvPicPr>
          <p:nvPr/>
        </p:nvPicPr>
        <p:blipFill>
          <a:blip r:embed="rId10"/>
          <a:stretch>
            <a:fillRect/>
          </a:stretch>
        </p:blipFill>
        <p:spPr>
          <a:xfrm>
            <a:off x="10440945" y="2246203"/>
            <a:ext cx="1498078" cy="1498078"/>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990C28A3-CEF8-5D20-B37C-6BA3FE3EF397}"/>
              </a:ext>
            </a:extLst>
          </p:cNvPr>
          <p:cNvSpPr txBox="1"/>
          <p:nvPr/>
        </p:nvSpPr>
        <p:spPr>
          <a:xfrm>
            <a:off x="10359736" y="3869306"/>
            <a:ext cx="2124636" cy="923330"/>
          </a:xfrm>
          <a:prstGeom prst="rect">
            <a:avLst/>
          </a:prstGeom>
          <a:noFill/>
        </p:spPr>
        <p:txBody>
          <a:bodyPr wrap="square" rtlCol="0">
            <a:spAutoFit/>
          </a:bodyPr>
          <a:lstStyle/>
          <a:p>
            <a:r>
              <a:rPr lang="en-CA" dirty="0"/>
              <a:t>She is eating because she is hungry. </a:t>
            </a:r>
          </a:p>
        </p:txBody>
      </p:sp>
    </p:spTree>
    <p:custDataLst>
      <p:tags r:id="rId1"/>
    </p:custDataLst>
    <p:extLst>
      <p:ext uri="{BB962C8B-B14F-4D97-AF65-F5344CB8AC3E}">
        <p14:creationId xmlns:p14="http://schemas.microsoft.com/office/powerpoint/2010/main" val="4162287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0" presetClass="entr" presetSubtype="12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additive="sum">
                                        <p:cTn id="48" dur="1000" fill="hold"/>
                                        <p:tgtEl>
                                          <p:spTgt spid="1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9" dur="1000" fill="hold"/>
                                        <p:tgtEl>
                                          <p:spTgt spid="1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50" dur="1000" fill="hold"/>
                                        <p:tgtEl>
                                          <p:spTgt spid="1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51" dur="1000" fill="hold"/>
                                        <p:tgtEl>
                                          <p:spTgt spid="1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mph" presetSubtype="2" fill="hold" nodeType="clickEffect">
                                  <p:stCondLst>
                                    <p:cond delay="0"/>
                                  </p:stCondLst>
                                  <p:childTnLst>
                                    <p:anim calcmode="lin" valueType="num">
                                      <p:cBhvr additive="sum">
                                        <p:cTn id="55" dur="2000" fill="hold"/>
                                        <p:tgtEl>
                                          <p:spTgt spid="1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56" dur="2000" fill="hold"/>
                                        <p:tgtEl>
                                          <p:spTgt spid="1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57" dur="2000" fill="hold"/>
                                        <p:tgtEl>
                                          <p:spTgt spid="1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8" dur="2000" fill="hold"/>
                                        <p:tgtEl>
                                          <p:spTgt spid="1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9" dur="2000" fill="hold"/>
                                        <p:tgtEl>
                                          <p:spTgt spid="1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1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4"/>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3"/>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8"/>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par>
                                <p:cTn id="109" presetID="10" presetClass="entr" presetSubtype="0"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500"/>
                                        <p:tgtEl>
                                          <p:spTgt spid="2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500"/>
                                        <p:tgtEl>
                                          <p:spTgt spid="2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9"/>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20"/>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par>
                                <p:cTn id="150" presetID="10" presetClass="entr" presetSubtype="0" fill="hold" nodeType="with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fade">
                                      <p:cBhvr>
                                        <p:cTn id="152" dur="500"/>
                                        <p:tgtEl>
                                          <p:spTgt spid="29"/>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6"/>
                                        </p:tgtEl>
                                        <p:attrNameLst>
                                          <p:attrName>style.visibility</p:attrName>
                                        </p:attrNameLst>
                                      </p:cBhvr>
                                      <p:to>
                                        <p:strVal val="visible"/>
                                      </p:to>
                                    </p:set>
                                    <p:animEffect transition="in" filter="fade">
                                      <p:cBhvr>
                                        <p:cTn id="157" dur="500"/>
                                        <p:tgtEl>
                                          <p:spTgt spid="2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500"/>
                                        <p:tgtEl>
                                          <p:spTgt spid="27"/>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500"/>
                                        <p:tgtEl>
                                          <p:spTgt spid="28"/>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30"/>
                                        </p:tgtEl>
                                        <p:attrNameLst>
                                          <p:attrName>style.visibility</p:attrName>
                                        </p:attrNameLst>
                                      </p:cBhvr>
                                      <p:to>
                                        <p:strVal val="visible"/>
                                      </p:to>
                                    </p:set>
                                    <p:animEffect transition="in" filter="fade">
                                      <p:cBhvr>
                                        <p:cTn id="1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2" grpId="1"/>
      <p:bldP spid="14" grpId="0"/>
      <p:bldP spid="14" grpId="1"/>
      <p:bldP spid="15" grpId="0"/>
      <p:bldP spid="15" grpId="1"/>
      <p:bldP spid="16" grpId="0"/>
      <p:bldP spid="16" grpId="1"/>
      <p:bldP spid="18" grpId="0"/>
      <p:bldP spid="18" grpId="1"/>
      <p:bldP spid="19" grpId="0"/>
      <p:bldP spid="19" grpId="1"/>
      <p:bldP spid="20" grpId="0"/>
      <p:bldP spid="20" grpId="1"/>
      <p:bldP spid="21" grpId="0"/>
      <p:bldP spid="21" grpId="1"/>
      <p:bldP spid="22" grpId="0"/>
      <p:bldP spid="22" grpId="1"/>
      <p:bldP spid="24" grpId="0"/>
      <p:bldP spid="24" grpId="1"/>
      <p:bldP spid="25" grpId="0"/>
      <p:bldP spid="26" grpId="0"/>
      <p:bldP spid="27" grpId="0"/>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child and a dog&#10;&#10;AI-generated content may be incorrect.">
            <a:extLst>
              <a:ext uri="{FF2B5EF4-FFF2-40B4-BE49-F238E27FC236}">
                <a16:creationId xmlns:a16="http://schemas.microsoft.com/office/drawing/2014/main" id="{B38B7E41-C613-1630-FD15-0A67D71F198B}"/>
              </a:ext>
            </a:extLst>
          </p:cNvPr>
          <p:cNvPicPr>
            <a:picLocks noChangeAspect="1"/>
          </p:cNvPicPr>
          <p:nvPr/>
        </p:nvPicPr>
        <p:blipFill>
          <a:blip r:embed="rId4"/>
          <a:stretch>
            <a:fillRect/>
          </a:stretch>
        </p:blipFill>
        <p:spPr>
          <a:xfrm>
            <a:off x="583520" y="550262"/>
            <a:ext cx="3006969" cy="3006969"/>
          </a:xfrm>
          <a:prstGeom prst="rect">
            <a:avLst/>
          </a:prstGeom>
          <a:ln>
            <a:noFill/>
          </a:ln>
          <a:effectLst>
            <a:softEdge rad="112500"/>
          </a:effectLst>
        </p:spPr>
      </p:pic>
      <p:sp>
        <p:nvSpPr>
          <p:cNvPr id="6" name="TextBox 5">
            <a:extLst>
              <a:ext uri="{FF2B5EF4-FFF2-40B4-BE49-F238E27FC236}">
                <a16:creationId xmlns:a16="http://schemas.microsoft.com/office/drawing/2014/main" id="{4B28FC78-2464-52BE-91CC-D40428F16092}"/>
              </a:ext>
            </a:extLst>
          </p:cNvPr>
          <p:cNvSpPr txBox="1"/>
          <p:nvPr/>
        </p:nvSpPr>
        <p:spPr>
          <a:xfrm>
            <a:off x="583520" y="3710608"/>
            <a:ext cx="3351525" cy="523220"/>
          </a:xfrm>
          <a:prstGeom prst="rect">
            <a:avLst/>
          </a:prstGeom>
          <a:noFill/>
        </p:spPr>
        <p:txBody>
          <a:bodyPr wrap="square" rtlCol="0">
            <a:spAutoFit/>
          </a:bodyPr>
          <a:lstStyle/>
          <a:p>
            <a:r>
              <a:rPr lang="en-CA" sz="2800" dirty="0"/>
              <a:t>What is Lev doing?</a:t>
            </a:r>
          </a:p>
        </p:txBody>
      </p:sp>
      <p:sp>
        <p:nvSpPr>
          <p:cNvPr id="7" name="TextBox 6">
            <a:extLst>
              <a:ext uri="{FF2B5EF4-FFF2-40B4-BE49-F238E27FC236}">
                <a16:creationId xmlns:a16="http://schemas.microsoft.com/office/drawing/2014/main" id="{E2CE1D06-556B-CA80-DDD2-B6FA94B1E7FB}"/>
              </a:ext>
            </a:extLst>
          </p:cNvPr>
          <p:cNvSpPr txBox="1"/>
          <p:nvPr/>
        </p:nvSpPr>
        <p:spPr>
          <a:xfrm>
            <a:off x="583519" y="4320208"/>
            <a:ext cx="3351525" cy="954107"/>
          </a:xfrm>
          <a:prstGeom prst="rect">
            <a:avLst/>
          </a:prstGeom>
          <a:noFill/>
        </p:spPr>
        <p:txBody>
          <a:bodyPr wrap="square" rtlCol="0">
            <a:spAutoFit/>
          </a:bodyPr>
          <a:lstStyle/>
          <a:p>
            <a:r>
              <a:rPr lang="en-CA" sz="2800" dirty="0"/>
              <a:t>He is taking care of his daughter. </a:t>
            </a:r>
          </a:p>
        </p:txBody>
      </p:sp>
      <p:pic>
        <p:nvPicPr>
          <p:cNvPr id="8" name="Picture 7" descr="A group of people sitting at a table&#10;&#10;AI-generated content may be incorrect.">
            <a:extLst>
              <a:ext uri="{FF2B5EF4-FFF2-40B4-BE49-F238E27FC236}">
                <a16:creationId xmlns:a16="http://schemas.microsoft.com/office/drawing/2014/main" id="{3E4AAAD1-A2EC-F36D-88AC-404A2A581F51}"/>
              </a:ext>
            </a:extLst>
          </p:cNvPr>
          <p:cNvPicPr>
            <a:picLocks noChangeAspect="1"/>
          </p:cNvPicPr>
          <p:nvPr/>
        </p:nvPicPr>
        <p:blipFill>
          <a:blip r:embed="rId5"/>
          <a:stretch>
            <a:fillRect/>
          </a:stretch>
        </p:blipFill>
        <p:spPr>
          <a:xfrm>
            <a:off x="4375428" y="478947"/>
            <a:ext cx="3149598" cy="3149598"/>
          </a:xfrm>
          <a:prstGeom prst="rect">
            <a:avLst/>
          </a:prstGeom>
          <a:ln>
            <a:noFill/>
          </a:ln>
          <a:effectLst>
            <a:softEdge rad="112500"/>
          </a:effectLst>
        </p:spPr>
      </p:pic>
      <p:sp>
        <p:nvSpPr>
          <p:cNvPr id="9" name="TextBox 8">
            <a:extLst>
              <a:ext uri="{FF2B5EF4-FFF2-40B4-BE49-F238E27FC236}">
                <a16:creationId xmlns:a16="http://schemas.microsoft.com/office/drawing/2014/main" id="{0B7B1C33-9BED-C78D-3A08-B0A2176526F8}"/>
              </a:ext>
            </a:extLst>
          </p:cNvPr>
          <p:cNvSpPr txBox="1"/>
          <p:nvPr/>
        </p:nvSpPr>
        <p:spPr>
          <a:xfrm>
            <a:off x="4375428" y="3710608"/>
            <a:ext cx="3351525" cy="954107"/>
          </a:xfrm>
          <a:prstGeom prst="rect">
            <a:avLst/>
          </a:prstGeom>
          <a:noFill/>
        </p:spPr>
        <p:txBody>
          <a:bodyPr wrap="square" rtlCol="0">
            <a:spAutoFit/>
          </a:bodyPr>
          <a:lstStyle/>
          <a:p>
            <a:r>
              <a:rPr lang="en-CA" sz="2800" dirty="0"/>
              <a:t>Where is Olena meeting her friend? </a:t>
            </a:r>
          </a:p>
        </p:txBody>
      </p:sp>
      <p:sp>
        <p:nvSpPr>
          <p:cNvPr id="10" name="TextBox 9">
            <a:extLst>
              <a:ext uri="{FF2B5EF4-FFF2-40B4-BE49-F238E27FC236}">
                <a16:creationId xmlns:a16="http://schemas.microsoft.com/office/drawing/2014/main" id="{F6223430-ED64-AC24-7074-A749779CAF3A}"/>
              </a:ext>
            </a:extLst>
          </p:cNvPr>
          <p:cNvSpPr txBox="1"/>
          <p:nvPr/>
        </p:nvSpPr>
        <p:spPr>
          <a:xfrm>
            <a:off x="4375428" y="4746778"/>
            <a:ext cx="3351525" cy="954107"/>
          </a:xfrm>
          <a:prstGeom prst="rect">
            <a:avLst/>
          </a:prstGeom>
          <a:noFill/>
        </p:spPr>
        <p:txBody>
          <a:bodyPr wrap="square" rtlCol="0">
            <a:spAutoFit/>
          </a:bodyPr>
          <a:lstStyle/>
          <a:p>
            <a:r>
              <a:rPr lang="en-CA" sz="2800" dirty="0"/>
              <a:t>She is </a:t>
            </a:r>
            <a:r>
              <a:rPr lang="en-CA" sz="2800"/>
              <a:t>meeting her </a:t>
            </a:r>
            <a:r>
              <a:rPr lang="en-CA" sz="2800" dirty="0"/>
              <a:t>friend at a café.  </a:t>
            </a:r>
          </a:p>
        </p:txBody>
      </p:sp>
      <p:pic>
        <p:nvPicPr>
          <p:cNvPr id="11" name="Picture 10" descr="A person smiling while vacuuming his house&#10;&#10;AI-generated content may be incorrect.">
            <a:extLst>
              <a:ext uri="{FF2B5EF4-FFF2-40B4-BE49-F238E27FC236}">
                <a16:creationId xmlns:a16="http://schemas.microsoft.com/office/drawing/2014/main" id="{00639361-44D0-9F08-34C8-B86D28C37A30}"/>
              </a:ext>
            </a:extLst>
          </p:cNvPr>
          <p:cNvPicPr>
            <a:picLocks noChangeAspect="1"/>
          </p:cNvPicPr>
          <p:nvPr/>
        </p:nvPicPr>
        <p:blipFill>
          <a:blip r:embed="rId6"/>
          <a:stretch>
            <a:fillRect/>
          </a:stretch>
        </p:blipFill>
        <p:spPr>
          <a:xfrm>
            <a:off x="8256957" y="646976"/>
            <a:ext cx="3063632" cy="3063632"/>
          </a:xfrm>
          <a:prstGeom prst="rect">
            <a:avLst/>
          </a:prstGeom>
          <a:ln>
            <a:noFill/>
          </a:ln>
          <a:effectLst>
            <a:softEdge rad="112500"/>
          </a:effectLst>
        </p:spPr>
      </p:pic>
      <p:sp>
        <p:nvSpPr>
          <p:cNvPr id="12" name="TextBox 11">
            <a:extLst>
              <a:ext uri="{FF2B5EF4-FFF2-40B4-BE49-F238E27FC236}">
                <a16:creationId xmlns:a16="http://schemas.microsoft.com/office/drawing/2014/main" id="{28C2149D-6C65-B5C6-CBED-F4A5F2B70EE4}"/>
              </a:ext>
            </a:extLst>
          </p:cNvPr>
          <p:cNvSpPr txBox="1"/>
          <p:nvPr/>
        </p:nvSpPr>
        <p:spPr>
          <a:xfrm>
            <a:off x="8290088" y="3756774"/>
            <a:ext cx="3351525" cy="954107"/>
          </a:xfrm>
          <a:prstGeom prst="rect">
            <a:avLst/>
          </a:prstGeom>
          <a:noFill/>
        </p:spPr>
        <p:txBody>
          <a:bodyPr wrap="square" rtlCol="0">
            <a:spAutoFit/>
          </a:bodyPr>
          <a:lstStyle/>
          <a:p>
            <a:r>
              <a:rPr lang="en-CA" sz="2800" dirty="0"/>
              <a:t>Why is Elham doing chores?  </a:t>
            </a:r>
          </a:p>
        </p:txBody>
      </p:sp>
      <p:sp>
        <p:nvSpPr>
          <p:cNvPr id="13" name="TextBox 12">
            <a:extLst>
              <a:ext uri="{FF2B5EF4-FFF2-40B4-BE49-F238E27FC236}">
                <a16:creationId xmlns:a16="http://schemas.microsoft.com/office/drawing/2014/main" id="{33DAE2B0-3443-3FED-7ACB-493E7283A96C}"/>
              </a:ext>
            </a:extLst>
          </p:cNvPr>
          <p:cNvSpPr txBox="1"/>
          <p:nvPr/>
        </p:nvSpPr>
        <p:spPr>
          <a:xfrm>
            <a:off x="8290088" y="4797261"/>
            <a:ext cx="3351525" cy="1384995"/>
          </a:xfrm>
          <a:prstGeom prst="rect">
            <a:avLst/>
          </a:prstGeom>
          <a:noFill/>
        </p:spPr>
        <p:txBody>
          <a:bodyPr wrap="square" rtlCol="0">
            <a:spAutoFit/>
          </a:bodyPr>
          <a:lstStyle/>
          <a:p>
            <a:r>
              <a:rPr lang="en-CA" sz="2800" dirty="0"/>
              <a:t>He is doing chores because his house is dirty.   </a:t>
            </a:r>
          </a:p>
        </p:txBody>
      </p:sp>
      <p:sp>
        <p:nvSpPr>
          <p:cNvPr id="14" name="Rectangle: Rounded Corners 13">
            <a:extLst>
              <a:ext uri="{FF2B5EF4-FFF2-40B4-BE49-F238E27FC236}">
                <a16:creationId xmlns:a16="http://schemas.microsoft.com/office/drawing/2014/main" id="{77AF2685-09BE-B900-2848-9933077587F5}"/>
              </a:ext>
            </a:extLst>
          </p:cNvPr>
          <p:cNvSpPr/>
          <p:nvPr/>
        </p:nvSpPr>
        <p:spPr>
          <a:xfrm>
            <a:off x="583519" y="3710608"/>
            <a:ext cx="953733" cy="55315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A1ECE5F7-32C7-86DA-2DC5-19C7E54A20ED}"/>
              </a:ext>
            </a:extLst>
          </p:cNvPr>
          <p:cNvSpPr/>
          <p:nvPr/>
        </p:nvSpPr>
        <p:spPr>
          <a:xfrm>
            <a:off x="4375429" y="3710608"/>
            <a:ext cx="1104346" cy="55315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AA9632C5-6D4F-36BB-88A3-B0CB4C025A17}"/>
              </a:ext>
            </a:extLst>
          </p:cNvPr>
          <p:cNvSpPr/>
          <p:nvPr/>
        </p:nvSpPr>
        <p:spPr>
          <a:xfrm>
            <a:off x="8290089" y="3756774"/>
            <a:ext cx="807528" cy="55315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492701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3"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descr="Reversible Freestanding Chalkboard">
                <a:extLst>
                  <a:ext uri="{FF2B5EF4-FFF2-40B4-BE49-F238E27FC236}">
                    <a16:creationId xmlns:a16="http://schemas.microsoft.com/office/drawing/2014/main" id="{4C8DE030-BE07-C85B-2579-59924A2A23A3}"/>
                  </a:ext>
                </a:extLst>
              </p:cNvPr>
              <p:cNvGraphicFramePr>
                <a:graphicFrameLocks noChangeAspect="1"/>
              </p:cNvGraphicFramePr>
              <p:nvPr>
                <p:extLst>
                  <p:ext uri="{D42A27DB-BD31-4B8C-83A1-F6EECF244321}">
                    <p14:modId xmlns:p14="http://schemas.microsoft.com/office/powerpoint/2010/main" val="2111512074"/>
                  </p:ext>
                </p:extLst>
              </p:nvPr>
            </p:nvGraphicFramePr>
            <p:xfrm>
              <a:off x="6115497" y="-9650"/>
              <a:ext cx="4940609" cy="5300832"/>
            </p:xfrm>
            <a:graphic>
              <a:graphicData uri="http://schemas.microsoft.com/office/drawing/2017/model3d">
                <am3d:model3d r:embed="rId4">
                  <am3d:spPr>
                    <a:xfrm>
                      <a:off x="0" y="0"/>
                      <a:ext cx="4940609" cy="5300832"/>
                    </a:xfrm>
                    <a:prstGeom prst="rect">
                      <a:avLst/>
                    </a:prstGeom>
                  </am3d:spPr>
                  <am3d:camera>
                    <am3d:pos x="0" y="0" z="65799775"/>
                    <am3d:up dx="0" dy="36000000" dz="0"/>
                    <am3d:lookAt x="0" y="0" z="0"/>
                    <am3d:perspective fov="2700000"/>
                  </am3d:camera>
                  <am3d:trans>
                    <am3d:meterPerModelUnit n="495143" d="1000000"/>
                    <am3d:preTrans dx="0" dy="3749941" dz="0"/>
                    <am3d:scale>
                      <am3d:sx n="1000000" d="1000000"/>
                      <am3d:sy n="1000000" d="1000000"/>
                      <am3d:sz n="1000000" d="1000000"/>
                    </am3d:scale>
                    <am3d:rot/>
                    <am3d:postTrans dx="0" dy="0" dz="0"/>
                  </am3d:trans>
                  <am3d:raster rName="Office3DRenderer" rVer="16.0.8326">
                    <am3d:blip r:embed="rId5"/>
                  </am3d:raster>
                  <am3d:objViewport viewportSz="73740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Reversible Freestanding Chalkboard">
                <a:extLst>
                  <a:ext uri="{FF2B5EF4-FFF2-40B4-BE49-F238E27FC236}">
                    <a16:creationId xmlns:a16="http://schemas.microsoft.com/office/drawing/2014/main" id="{4C8DE030-BE07-C85B-2579-59924A2A23A3}"/>
                  </a:ext>
                </a:extLst>
              </p:cNvPr>
              <p:cNvPicPr>
                <a:picLocks noGrp="1" noRot="1" noChangeAspect="1" noMove="1" noResize="1" noEditPoints="1" noAdjustHandles="1" noChangeArrowheads="1" noChangeShapeType="1" noCrop="1"/>
              </p:cNvPicPr>
              <p:nvPr/>
            </p:nvPicPr>
            <p:blipFill>
              <a:blip r:embed="rId5"/>
              <a:stretch>
                <a:fillRect/>
              </a:stretch>
            </p:blipFill>
            <p:spPr>
              <a:xfrm>
                <a:off x="6115497" y="-9650"/>
                <a:ext cx="4940609" cy="5300832"/>
              </a:xfrm>
              <a:prstGeom prst="rect">
                <a:avLst/>
              </a:prstGeom>
            </p:spPr>
          </p:pic>
        </mc:Fallback>
      </mc:AlternateContent>
      <p:sp>
        <p:nvSpPr>
          <p:cNvPr id="3" name="TextBox 2">
            <a:extLst>
              <a:ext uri="{FF2B5EF4-FFF2-40B4-BE49-F238E27FC236}">
                <a16:creationId xmlns:a16="http://schemas.microsoft.com/office/drawing/2014/main" id="{94C43F8A-E5BF-192D-E5A2-0ED8DD7B25B9}"/>
              </a:ext>
            </a:extLst>
          </p:cNvPr>
          <p:cNvSpPr txBox="1"/>
          <p:nvPr/>
        </p:nvSpPr>
        <p:spPr>
          <a:xfrm>
            <a:off x="6460787" y="692524"/>
            <a:ext cx="4256519" cy="2308324"/>
          </a:xfrm>
          <a:prstGeom prst="rect">
            <a:avLst/>
          </a:prstGeom>
          <a:noFill/>
        </p:spPr>
        <p:txBody>
          <a:bodyPr wrap="square" rtlCol="0">
            <a:spAutoFit/>
          </a:bodyPr>
          <a:lstStyle/>
          <a:p>
            <a:pPr algn="ctr"/>
            <a:r>
              <a:rPr lang="en-CA" sz="2800" i="1" dirty="0">
                <a:latin typeface="Amasis MT Pro" panose="02040504050005020304" pitchFamily="18" charset="0"/>
              </a:rPr>
              <a:t>What are you studying?</a:t>
            </a:r>
          </a:p>
          <a:p>
            <a:pPr algn="ctr"/>
            <a:r>
              <a:rPr lang="en-CA" sz="2800" i="1" dirty="0">
                <a:latin typeface="Amasis MT Pro" panose="02040504050005020304" pitchFamily="18" charset="0"/>
              </a:rPr>
              <a:t>Are you studying well?</a:t>
            </a:r>
          </a:p>
          <a:p>
            <a:pPr algn="ctr"/>
            <a:r>
              <a:rPr lang="en-CA" sz="2800" i="1" dirty="0">
                <a:latin typeface="Amasis MT Pro" panose="02040504050005020304" pitchFamily="18" charset="0"/>
              </a:rPr>
              <a:t>Where are you studying?</a:t>
            </a:r>
          </a:p>
          <a:p>
            <a:pPr algn="ctr"/>
            <a:r>
              <a:rPr lang="en-CA" sz="2800" i="1" dirty="0">
                <a:latin typeface="Amasis MT Pro" panose="02040504050005020304" pitchFamily="18" charset="0"/>
              </a:rPr>
              <a:t>Why are you studying?</a:t>
            </a:r>
          </a:p>
          <a:p>
            <a:pPr algn="ctr"/>
            <a:r>
              <a:rPr lang="en-CA" sz="3200" dirty="0">
                <a:latin typeface="Amasis MT Pro" panose="02040504050005020304" pitchFamily="18" charset="0"/>
              </a:rPr>
              <a:t> </a:t>
            </a:r>
          </a:p>
        </p:txBody>
      </p:sp>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92" y="1107377"/>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59B0D28-4F1A-DD8E-554B-27EE22A906C0}"/>
              </a:ext>
            </a:extLst>
          </p:cNvPr>
          <p:cNvSpPr txBox="1"/>
          <p:nvPr/>
        </p:nvSpPr>
        <p:spPr>
          <a:xfrm>
            <a:off x="315685" y="5347898"/>
            <a:ext cx="11560629" cy="923330"/>
          </a:xfrm>
          <a:prstGeom prst="rect">
            <a:avLst/>
          </a:prstGeom>
          <a:noFill/>
        </p:spPr>
        <p:txBody>
          <a:bodyPr wrap="square" rtlCol="0">
            <a:spAutoFit/>
          </a:bodyPr>
          <a:lstStyle/>
          <a:p>
            <a:pPr lvl="0" algn="ctr">
              <a:defRPr/>
            </a:pPr>
            <a:r>
              <a:rPr lang="en-US" b="1" kern="100" dirty="0"/>
              <a:t>Present Continuous Question Formation Presentation  © 2025 by Tiffany Kearns </a:t>
            </a:r>
            <a:r>
              <a:rPr lang="en-US" b="1" kern="100" dirty="0">
                <a:latin typeface="Calibri Light" panose="020F0302020204030204"/>
              </a:rPr>
              <a:t>is licensed under CC BY-NC-SA 4.0. </a:t>
            </a:r>
          </a:p>
          <a:p>
            <a:pPr lvl="0" algn="ctr">
              <a:defRPr/>
            </a:pPr>
            <a:r>
              <a:rPr lang="en-US" b="1" kern="100" dirty="0">
                <a:latin typeface="Calibri Light" panose="020F0302020204030204"/>
              </a:rPr>
              <a:t>To view a copy of this license, visit https://creativecommons.org/licenses/by-nc-sa/4.0/</a:t>
            </a:r>
          </a:p>
          <a:p>
            <a:endParaRPr lang="en-CA" dirty="0"/>
          </a:p>
        </p:txBody>
      </p:sp>
      <p:pic>
        <p:nvPicPr>
          <p:cNvPr id="7" name="Picture 6">
            <a:extLst>
              <a:ext uri="{FF2B5EF4-FFF2-40B4-BE49-F238E27FC236}">
                <a16:creationId xmlns:a16="http://schemas.microsoft.com/office/drawing/2014/main" id="{916369E2-F662-307E-6CC8-99422F913B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5486183" y="6009629"/>
            <a:ext cx="1219631" cy="426720"/>
          </a:xfrm>
          <a:prstGeom prst="rect">
            <a:avLst/>
          </a:prstGeom>
          <a:noFill/>
          <a:ln>
            <a:noFill/>
          </a:ln>
        </p:spPr>
      </p:pic>
    </p:spTree>
    <p:custDataLst>
      <p:tags r:id="rId1"/>
    </p:custDataLst>
    <p:extLst>
      <p:ext uri="{BB962C8B-B14F-4D97-AF65-F5344CB8AC3E}">
        <p14:creationId xmlns:p14="http://schemas.microsoft.com/office/powerpoint/2010/main" val="3164898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0" presetClass="entr" presetSubtype="1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additive="sum">
                                        <p:cTn id="13"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4"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5"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9|0.8"/>
</p:tagLst>
</file>

<file path=ppt/tags/tag2.xml><?xml version="1.0" encoding="utf-8"?>
<p:tagLst xmlns:a="http://schemas.openxmlformats.org/drawingml/2006/main" xmlns:r="http://schemas.openxmlformats.org/officeDocument/2006/relationships" xmlns:p="http://schemas.openxmlformats.org/presentationml/2006/main">
  <p:tag name="TIMING" val="|0.5|4.8|0.9|0.6|0.8|0.9|2.6|0.9|3.1|0.9|0.5|2.2|0.9|3.9|5|0.7|0.8|2|1.3|2.9"/>
</p:tagLst>
</file>

<file path=ppt/tags/tag3.xml><?xml version="1.0" encoding="utf-8"?>
<p:tagLst xmlns:a="http://schemas.openxmlformats.org/drawingml/2006/main" xmlns:r="http://schemas.openxmlformats.org/officeDocument/2006/relationships" xmlns:p="http://schemas.openxmlformats.org/presentationml/2006/main">
  <p:tag name="TIMING" val="|2.7|0.7|6.7|0.9|4.5|1.2"/>
</p:tagLst>
</file>

<file path=ppt/tags/tag4.xml><?xml version="1.0" encoding="utf-8"?>
<p:tagLst xmlns:a="http://schemas.openxmlformats.org/drawingml/2006/main" xmlns:r="http://schemas.openxmlformats.org/officeDocument/2006/relationships" xmlns:p="http://schemas.openxmlformats.org/presentationml/2006/main">
  <p:tag name="TIMING" val="|0.9|6|1|0.9|1.2|0.8|1.1|0.9|1.3|1.7|2.6|0.6|0.7|0.6|0.6|2.6|4.8|1.3|0.7|0.6|0.6|0.9|6.8|0.7|0.7|0.6|0.6|1.3"/>
</p:tagLst>
</file>

<file path=ppt/tags/tag5.xml><?xml version="1.0" encoding="utf-8"?>
<p:tagLst xmlns:a="http://schemas.openxmlformats.org/drawingml/2006/main" xmlns:r="http://schemas.openxmlformats.org/officeDocument/2006/relationships" xmlns:p="http://schemas.openxmlformats.org/presentationml/2006/main">
  <p:tag name="TIMING" val="|3.2|1|1|1.6|4.6|1.3|0.8|2.8|3.3|1.5|0.9|2.9"/>
</p:tagLst>
</file>

<file path=ppt/tags/tag6.xml><?xml version="1.0" encoding="utf-8"?>
<p:tagLst xmlns:a="http://schemas.openxmlformats.org/drawingml/2006/main" xmlns:r="http://schemas.openxmlformats.org/officeDocument/2006/relationships" xmlns:p="http://schemas.openxmlformats.org/presentationml/2006/main">
  <p:tag name="TIMING" val="|0.5|1.6|8.1|0.7"/>
</p:tagLst>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15374</TotalTime>
  <Words>599</Words>
  <Application>Microsoft Office PowerPoint</Application>
  <PresentationFormat>Widescreen</PresentationFormat>
  <Paragraphs>75</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Amasis MT Pro</vt:lpstr>
      <vt:lpstr>Aptos</vt:lpstr>
      <vt:lpstr>Aptos Display</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7</cp:revision>
  <dcterms:created xsi:type="dcterms:W3CDTF">2025-06-02T03:29:03Z</dcterms:created>
  <dcterms:modified xsi:type="dcterms:W3CDTF">2025-07-10T23:42:30Z</dcterms:modified>
</cp:coreProperties>
</file>