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72" r:id="rId3"/>
    <p:sldId id="270" r:id="rId4"/>
    <p:sldId id="277" r:id="rId5"/>
    <p:sldId id="274" r:id="rId6"/>
    <p:sldId id="278" r:id="rId7"/>
    <p:sldId id="280" r:id="rId8"/>
    <p:sldId id="279"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9D0528-EC07-4D5C-8177-1BFD4EC67F47}" v="12" dt="2025-07-07T02:33:52.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876" autoAdjust="0"/>
  </p:normalViewPr>
  <p:slideViewPr>
    <p:cSldViewPr snapToGrid="0">
      <p:cViewPr varScale="1">
        <p:scale>
          <a:sx n="65" d="100"/>
          <a:sy n="65" d="100"/>
        </p:scale>
        <p:origin x="12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 Dreilich" userId="98cc7d25-41ae-4c6b-a2f0-2417228dd3fb" providerId="ADAL" clId="{6B9D0528-EC07-4D5C-8177-1BFD4EC67F47}"/>
    <pc:docChg chg="custSel modSld modMainMaster">
      <pc:chgData name="Kati Dreilich" userId="98cc7d25-41ae-4c6b-a2f0-2417228dd3fb" providerId="ADAL" clId="{6B9D0528-EC07-4D5C-8177-1BFD4EC67F47}" dt="2025-07-07T02:33:52.466" v="76"/>
      <pc:docMkLst>
        <pc:docMk/>
      </pc:docMkLst>
      <pc:sldChg chg="delSp mod modTransition delAnim">
        <pc:chgData name="Kati Dreilich" userId="98cc7d25-41ae-4c6b-a2f0-2417228dd3fb" providerId="ADAL" clId="{6B9D0528-EC07-4D5C-8177-1BFD4EC67F47}" dt="2025-07-07T02:33:52.466" v="76"/>
        <pc:sldMkLst>
          <pc:docMk/>
          <pc:sldMk cId="1565188832" sldId="270"/>
        </pc:sldMkLst>
        <pc:picChg chg="del">
          <ac:chgData name="Kati Dreilich" userId="98cc7d25-41ae-4c6b-a2f0-2417228dd3fb" providerId="ADAL" clId="{6B9D0528-EC07-4D5C-8177-1BFD4EC67F47}" dt="2025-07-07T02:29:34.914" v="74" actId="478"/>
          <ac:picMkLst>
            <pc:docMk/>
            <pc:sldMk cId="1565188832" sldId="270"/>
            <ac:picMk id="10" creationId="{D518257C-62E2-1E09-944E-85F0BF04C2AD}"/>
          </ac:picMkLst>
        </pc:picChg>
      </pc:sldChg>
      <pc:sldChg chg="addSp delSp modSp mod modTransition delAnim">
        <pc:chgData name="Kati Dreilich" userId="98cc7d25-41ae-4c6b-a2f0-2417228dd3fb" providerId="ADAL" clId="{6B9D0528-EC07-4D5C-8177-1BFD4EC67F47}" dt="2025-07-07T02:33:52.466" v="76"/>
        <pc:sldMkLst>
          <pc:docMk/>
          <pc:sldMk cId="4034719754" sldId="271"/>
        </pc:sldMkLst>
        <pc:spChg chg="del mod">
          <ac:chgData name="Kati Dreilich" userId="98cc7d25-41ae-4c6b-a2f0-2417228dd3fb" providerId="ADAL" clId="{6B9D0528-EC07-4D5C-8177-1BFD4EC67F47}" dt="2025-07-07T02:28:53.489" v="65" actId="478"/>
          <ac:spMkLst>
            <pc:docMk/>
            <pc:sldMk cId="4034719754" sldId="271"/>
            <ac:spMk id="2" creationId="{B8FE9DB0-F056-F5C5-D51F-1405EB7100B8}"/>
          </ac:spMkLst>
        </pc:spChg>
        <pc:spChg chg="add mod">
          <ac:chgData name="Kati Dreilich" userId="98cc7d25-41ae-4c6b-a2f0-2417228dd3fb" providerId="ADAL" clId="{6B9D0528-EC07-4D5C-8177-1BFD4EC67F47}" dt="2025-07-07T02:28:58.083" v="68"/>
          <ac:spMkLst>
            <pc:docMk/>
            <pc:sldMk cId="4034719754" sldId="271"/>
            <ac:spMk id="3" creationId="{A43E0D53-C8BB-0535-1B7E-6621CEBF00DE}"/>
          </ac:spMkLst>
        </pc:spChg>
        <pc:picChg chg="add mod">
          <ac:chgData name="Kati Dreilich" userId="98cc7d25-41ae-4c6b-a2f0-2417228dd3fb" providerId="ADAL" clId="{6B9D0528-EC07-4D5C-8177-1BFD4EC67F47}" dt="2025-07-07T02:28:58.083" v="68"/>
          <ac:picMkLst>
            <pc:docMk/>
            <pc:sldMk cId="4034719754" sldId="271"/>
            <ac:picMk id="6" creationId="{BEFB6BB9-5FB7-CD8A-C980-94FB1D9749A6}"/>
          </ac:picMkLst>
        </pc:picChg>
        <pc:picChg chg="del">
          <ac:chgData name="Kati Dreilich" userId="98cc7d25-41ae-4c6b-a2f0-2417228dd3fb" providerId="ADAL" clId="{6B9D0528-EC07-4D5C-8177-1BFD4EC67F47}" dt="2025-07-07T02:28:57.364" v="67" actId="478"/>
          <ac:picMkLst>
            <pc:docMk/>
            <pc:sldMk cId="4034719754" sldId="271"/>
            <ac:picMk id="13" creationId="{CF9914BF-4495-C080-C2E2-4F68BB024DC4}"/>
          </ac:picMkLst>
        </pc:picChg>
        <pc:picChg chg="del">
          <ac:chgData name="Kati Dreilich" userId="98cc7d25-41ae-4c6b-a2f0-2417228dd3fb" providerId="ADAL" clId="{6B9D0528-EC07-4D5C-8177-1BFD4EC67F47}" dt="2025-07-07T02:28:55.611" v="66" actId="478"/>
          <ac:picMkLst>
            <pc:docMk/>
            <pc:sldMk cId="4034719754" sldId="271"/>
            <ac:picMk id="16" creationId="{FF5FCD3F-1BEA-7165-18D7-5B73046271AF}"/>
          </ac:picMkLst>
        </pc:picChg>
      </pc:sldChg>
      <pc:sldChg chg="addSp delSp modSp mod modTransition delAnim">
        <pc:chgData name="Kati Dreilich" userId="98cc7d25-41ae-4c6b-a2f0-2417228dd3fb" providerId="ADAL" clId="{6B9D0528-EC07-4D5C-8177-1BFD4EC67F47}" dt="2025-07-07T02:33:52.466" v="76"/>
        <pc:sldMkLst>
          <pc:docMk/>
          <pc:sldMk cId="3375872655" sldId="272"/>
        </pc:sldMkLst>
        <pc:spChg chg="add mod">
          <ac:chgData name="Kati Dreilich" userId="98cc7d25-41ae-4c6b-a2f0-2417228dd3fb" providerId="ADAL" clId="{6B9D0528-EC07-4D5C-8177-1BFD4EC67F47}" dt="2025-07-07T02:28:43.155" v="63" actId="14100"/>
          <ac:spMkLst>
            <pc:docMk/>
            <pc:sldMk cId="3375872655" sldId="272"/>
            <ac:spMk id="5" creationId="{6B2357A4-F938-8D5A-0ADD-D4C32A5E1328}"/>
          </ac:spMkLst>
        </pc:spChg>
        <pc:spChg chg="del">
          <ac:chgData name="Kati Dreilich" userId="98cc7d25-41ae-4c6b-a2f0-2417228dd3fb" providerId="ADAL" clId="{6B9D0528-EC07-4D5C-8177-1BFD4EC67F47}" dt="2025-07-07T02:28:14.570" v="1" actId="478"/>
          <ac:spMkLst>
            <pc:docMk/>
            <pc:sldMk cId="3375872655" sldId="272"/>
            <ac:spMk id="22" creationId="{C56376EF-2294-309F-161F-F7F8D811FC41}"/>
          </ac:spMkLst>
        </pc:spChg>
        <pc:picChg chg="add mod">
          <ac:chgData name="Kati Dreilich" userId="98cc7d25-41ae-4c6b-a2f0-2417228dd3fb" providerId="ADAL" clId="{6B9D0528-EC07-4D5C-8177-1BFD4EC67F47}" dt="2025-07-07T02:28:17.735" v="3"/>
          <ac:picMkLst>
            <pc:docMk/>
            <pc:sldMk cId="3375872655" sldId="272"/>
            <ac:picMk id="6" creationId="{960C9035-B888-6759-D3A4-1403F90999E4}"/>
          </ac:picMkLst>
        </pc:picChg>
        <pc:picChg chg="del">
          <ac:chgData name="Kati Dreilich" userId="98cc7d25-41ae-4c6b-a2f0-2417228dd3fb" providerId="ADAL" clId="{6B9D0528-EC07-4D5C-8177-1BFD4EC67F47}" dt="2025-07-07T02:28:08.180" v="0" actId="478"/>
          <ac:picMkLst>
            <pc:docMk/>
            <pc:sldMk cId="3375872655" sldId="272"/>
            <ac:picMk id="8" creationId="{B6B8F39E-6ACB-2DD5-247E-1E9D774EB8E0}"/>
          </ac:picMkLst>
        </pc:picChg>
        <pc:picChg chg="del">
          <ac:chgData name="Kati Dreilich" userId="98cc7d25-41ae-4c6b-a2f0-2417228dd3fb" providerId="ADAL" clId="{6B9D0528-EC07-4D5C-8177-1BFD4EC67F47}" dt="2025-07-07T02:28:16.466" v="2" actId="478"/>
          <ac:picMkLst>
            <pc:docMk/>
            <pc:sldMk cId="3375872655" sldId="272"/>
            <ac:picMk id="23" creationId="{E3EEF26D-6E7E-3F13-6D92-59092501B1BC}"/>
          </ac:picMkLst>
        </pc:picChg>
      </pc:sldChg>
      <pc:sldChg chg="delSp mod modTransition delAnim">
        <pc:chgData name="Kati Dreilich" userId="98cc7d25-41ae-4c6b-a2f0-2417228dd3fb" providerId="ADAL" clId="{6B9D0528-EC07-4D5C-8177-1BFD4EC67F47}" dt="2025-07-07T02:33:52.466" v="76"/>
        <pc:sldMkLst>
          <pc:docMk/>
          <pc:sldMk cId="3629353177" sldId="274"/>
        </pc:sldMkLst>
        <pc:picChg chg="del">
          <ac:chgData name="Kati Dreilich" userId="98cc7d25-41ae-4c6b-a2f0-2417228dd3fb" providerId="ADAL" clId="{6B9D0528-EC07-4D5C-8177-1BFD4EC67F47}" dt="2025-07-07T02:29:26.920" v="72" actId="478"/>
          <ac:picMkLst>
            <pc:docMk/>
            <pc:sldMk cId="3629353177" sldId="274"/>
            <ac:picMk id="14" creationId="{B05CE37E-BBB9-8178-7ECA-FE702E382AA6}"/>
          </ac:picMkLst>
        </pc:picChg>
      </pc:sldChg>
      <pc:sldChg chg="delSp mod modTransition delAnim">
        <pc:chgData name="Kati Dreilich" userId="98cc7d25-41ae-4c6b-a2f0-2417228dd3fb" providerId="ADAL" clId="{6B9D0528-EC07-4D5C-8177-1BFD4EC67F47}" dt="2025-07-07T02:33:52.466" v="76"/>
        <pc:sldMkLst>
          <pc:docMk/>
          <pc:sldMk cId="1062214592" sldId="277"/>
        </pc:sldMkLst>
        <pc:picChg chg="del">
          <ac:chgData name="Kati Dreilich" userId="98cc7d25-41ae-4c6b-a2f0-2417228dd3fb" providerId="ADAL" clId="{6B9D0528-EC07-4D5C-8177-1BFD4EC67F47}" dt="2025-07-07T02:29:31.194" v="73" actId="478"/>
          <ac:picMkLst>
            <pc:docMk/>
            <pc:sldMk cId="1062214592" sldId="277"/>
            <ac:picMk id="10" creationId="{05C57F2A-B204-C1BF-D12C-21DD20B2E490}"/>
          </ac:picMkLst>
        </pc:picChg>
      </pc:sldChg>
      <pc:sldChg chg="delSp mod modTransition delAnim">
        <pc:chgData name="Kati Dreilich" userId="98cc7d25-41ae-4c6b-a2f0-2417228dd3fb" providerId="ADAL" clId="{6B9D0528-EC07-4D5C-8177-1BFD4EC67F47}" dt="2025-07-07T02:33:52.466" v="76"/>
        <pc:sldMkLst>
          <pc:docMk/>
          <pc:sldMk cId="1619838702" sldId="278"/>
        </pc:sldMkLst>
        <pc:picChg chg="del">
          <ac:chgData name="Kati Dreilich" userId="98cc7d25-41ae-4c6b-a2f0-2417228dd3fb" providerId="ADAL" clId="{6B9D0528-EC07-4D5C-8177-1BFD4EC67F47}" dt="2025-07-07T02:29:23.411" v="71" actId="478"/>
          <ac:picMkLst>
            <pc:docMk/>
            <pc:sldMk cId="1619838702" sldId="278"/>
            <ac:picMk id="17" creationId="{18E2B003-FB3E-C45D-09FD-0140D97B2506}"/>
          </ac:picMkLst>
        </pc:picChg>
      </pc:sldChg>
      <pc:sldChg chg="delSp mod modTransition delAnim">
        <pc:chgData name="Kati Dreilich" userId="98cc7d25-41ae-4c6b-a2f0-2417228dd3fb" providerId="ADAL" clId="{6B9D0528-EC07-4D5C-8177-1BFD4EC67F47}" dt="2025-07-07T02:33:52.466" v="76"/>
        <pc:sldMkLst>
          <pc:docMk/>
          <pc:sldMk cId="1209985841" sldId="279"/>
        </pc:sldMkLst>
        <pc:picChg chg="del">
          <ac:chgData name="Kati Dreilich" userId="98cc7d25-41ae-4c6b-a2f0-2417228dd3fb" providerId="ADAL" clId="{6B9D0528-EC07-4D5C-8177-1BFD4EC67F47}" dt="2025-07-07T02:29:15.545" v="69" actId="478"/>
          <ac:picMkLst>
            <pc:docMk/>
            <pc:sldMk cId="1209985841" sldId="279"/>
            <ac:picMk id="44" creationId="{81A6AC86-5AE4-0689-1270-6C81DA8371F8}"/>
          </ac:picMkLst>
        </pc:picChg>
      </pc:sldChg>
      <pc:sldChg chg="delSp mod modTransition delAnim">
        <pc:chgData name="Kati Dreilich" userId="98cc7d25-41ae-4c6b-a2f0-2417228dd3fb" providerId="ADAL" clId="{6B9D0528-EC07-4D5C-8177-1BFD4EC67F47}" dt="2025-07-07T02:33:52.466" v="76"/>
        <pc:sldMkLst>
          <pc:docMk/>
          <pc:sldMk cId="794651399" sldId="280"/>
        </pc:sldMkLst>
        <pc:picChg chg="del">
          <ac:chgData name="Kati Dreilich" userId="98cc7d25-41ae-4c6b-a2f0-2417228dd3fb" providerId="ADAL" clId="{6B9D0528-EC07-4D5C-8177-1BFD4EC67F47}" dt="2025-07-07T02:29:19.553" v="70" actId="478"/>
          <ac:picMkLst>
            <pc:docMk/>
            <pc:sldMk cId="794651399" sldId="280"/>
            <ac:picMk id="8" creationId="{82291B28-9519-3C5E-7E33-A05B2AD1D90E}"/>
          </ac:picMkLst>
        </pc:picChg>
      </pc:sldChg>
      <pc:sldMasterChg chg="modTransition modSldLayout">
        <pc:chgData name="Kati Dreilich" userId="98cc7d25-41ae-4c6b-a2f0-2417228dd3fb" providerId="ADAL" clId="{6B9D0528-EC07-4D5C-8177-1BFD4EC67F47}" dt="2025-07-07T02:33:52.466" v="76"/>
        <pc:sldMasterMkLst>
          <pc:docMk/>
          <pc:sldMasterMk cId="4043684876" sldId="2147483648"/>
        </pc:sldMasterMkLst>
        <pc:sldLayoutChg chg="modTransition">
          <pc:chgData name="Kati Dreilich" userId="98cc7d25-41ae-4c6b-a2f0-2417228dd3fb" providerId="ADAL" clId="{6B9D0528-EC07-4D5C-8177-1BFD4EC67F47}" dt="2025-07-07T02:33:52.466" v="76"/>
          <pc:sldLayoutMkLst>
            <pc:docMk/>
            <pc:sldMasterMk cId="4043684876" sldId="2147483648"/>
            <pc:sldLayoutMk cId="727550002" sldId="2147483649"/>
          </pc:sldLayoutMkLst>
        </pc:sldLayoutChg>
        <pc:sldLayoutChg chg="modTransition">
          <pc:chgData name="Kati Dreilich" userId="98cc7d25-41ae-4c6b-a2f0-2417228dd3fb" providerId="ADAL" clId="{6B9D0528-EC07-4D5C-8177-1BFD4EC67F47}" dt="2025-07-07T02:33:52.466" v="76"/>
          <pc:sldLayoutMkLst>
            <pc:docMk/>
            <pc:sldMasterMk cId="4043684876" sldId="2147483648"/>
            <pc:sldLayoutMk cId="3406581941" sldId="2147483650"/>
          </pc:sldLayoutMkLst>
        </pc:sldLayoutChg>
        <pc:sldLayoutChg chg="modTransition">
          <pc:chgData name="Kati Dreilich" userId="98cc7d25-41ae-4c6b-a2f0-2417228dd3fb" providerId="ADAL" clId="{6B9D0528-EC07-4D5C-8177-1BFD4EC67F47}" dt="2025-07-07T02:33:52.466" v="76"/>
          <pc:sldLayoutMkLst>
            <pc:docMk/>
            <pc:sldMasterMk cId="4043684876" sldId="2147483648"/>
            <pc:sldLayoutMk cId="2173386470" sldId="2147483651"/>
          </pc:sldLayoutMkLst>
        </pc:sldLayoutChg>
        <pc:sldLayoutChg chg="modTransition">
          <pc:chgData name="Kati Dreilich" userId="98cc7d25-41ae-4c6b-a2f0-2417228dd3fb" providerId="ADAL" clId="{6B9D0528-EC07-4D5C-8177-1BFD4EC67F47}" dt="2025-07-07T02:33:52.466" v="76"/>
          <pc:sldLayoutMkLst>
            <pc:docMk/>
            <pc:sldMasterMk cId="4043684876" sldId="2147483648"/>
            <pc:sldLayoutMk cId="1629852218" sldId="2147483652"/>
          </pc:sldLayoutMkLst>
        </pc:sldLayoutChg>
        <pc:sldLayoutChg chg="modTransition">
          <pc:chgData name="Kati Dreilich" userId="98cc7d25-41ae-4c6b-a2f0-2417228dd3fb" providerId="ADAL" clId="{6B9D0528-EC07-4D5C-8177-1BFD4EC67F47}" dt="2025-07-07T02:33:52.466" v="76"/>
          <pc:sldLayoutMkLst>
            <pc:docMk/>
            <pc:sldMasterMk cId="4043684876" sldId="2147483648"/>
            <pc:sldLayoutMk cId="4223363834" sldId="2147483653"/>
          </pc:sldLayoutMkLst>
        </pc:sldLayoutChg>
        <pc:sldLayoutChg chg="modTransition">
          <pc:chgData name="Kati Dreilich" userId="98cc7d25-41ae-4c6b-a2f0-2417228dd3fb" providerId="ADAL" clId="{6B9D0528-EC07-4D5C-8177-1BFD4EC67F47}" dt="2025-07-07T02:33:52.466" v="76"/>
          <pc:sldLayoutMkLst>
            <pc:docMk/>
            <pc:sldMasterMk cId="4043684876" sldId="2147483648"/>
            <pc:sldLayoutMk cId="2811735786" sldId="2147483654"/>
          </pc:sldLayoutMkLst>
        </pc:sldLayoutChg>
        <pc:sldLayoutChg chg="modTransition">
          <pc:chgData name="Kati Dreilich" userId="98cc7d25-41ae-4c6b-a2f0-2417228dd3fb" providerId="ADAL" clId="{6B9D0528-EC07-4D5C-8177-1BFD4EC67F47}" dt="2025-07-07T02:33:52.466" v="76"/>
          <pc:sldLayoutMkLst>
            <pc:docMk/>
            <pc:sldMasterMk cId="4043684876" sldId="2147483648"/>
            <pc:sldLayoutMk cId="2862786437" sldId="2147483655"/>
          </pc:sldLayoutMkLst>
        </pc:sldLayoutChg>
        <pc:sldLayoutChg chg="modTransition">
          <pc:chgData name="Kati Dreilich" userId="98cc7d25-41ae-4c6b-a2f0-2417228dd3fb" providerId="ADAL" clId="{6B9D0528-EC07-4D5C-8177-1BFD4EC67F47}" dt="2025-07-07T02:33:52.466" v="76"/>
          <pc:sldLayoutMkLst>
            <pc:docMk/>
            <pc:sldMasterMk cId="4043684876" sldId="2147483648"/>
            <pc:sldLayoutMk cId="1074044394" sldId="2147483656"/>
          </pc:sldLayoutMkLst>
        </pc:sldLayoutChg>
        <pc:sldLayoutChg chg="modTransition">
          <pc:chgData name="Kati Dreilich" userId="98cc7d25-41ae-4c6b-a2f0-2417228dd3fb" providerId="ADAL" clId="{6B9D0528-EC07-4D5C-8177-1BFD4EC67F47}" dt="2025-07-07T02:33:52.466" v="76"/>
          <pc:sldLayoutMkLst>
            <pc:docMk/>
            <pc:sldMasterMk cId="4043684876" sldId="2147483648"/>
            <pc:sldLayoutMk cId="2714959364" sldId="2147483657"/>
          </pc:sldLayoutMkLst>
        </pc:sldLayoutChg>
        <pc:sldLayoutChg chg="modTransition">
          <pc:chgData name="Kati Dreilich" userId="98cc7d25-41ae-4c6b-a2f0-2417228dd3fb" providerId="ADAL" clId="{6B9D0528-EC07-4D5C-8177-1BFD4EC67F47}" dt="2025-07-07T02:33:52.466" v="76"/>
          <pc:sldLayoutMkLst>
            <pc:docMk/>
            <pc:sldMasterMk cId="4043684876" sldId="2147483648"/>
            <pc:sldLayoutMk cId="2470315291" sldId="2147483658"/>
          </pc:sldLayoutMkLst>
        </pc:sldLayoutChg>
        <pc:sldLayoutChg chg="modTransition">
          <pc:chgData name="Kati Dreilich" userId="98cc7d25-41ae-4c6b-a2f0-2417228dd3fb" providerId="ADAL" clId="{6B9D0528-EC07-4D5C-8177-1BFD4EC67F47}" dt="2025-07-07T02:33:52.466" v="76"/>
          <pc:sldLayoutMkLst>
            <pc:docMk/>
            <pc:sldMasterMk cId="4043684876" sldId="2147483648"/>
            <pc:sldLayoutMk cId="4190019678" sldId="2147483659"/>
          </pc:sldLayoutMkLst>
        </pc:sldLayoutChg>
      </pc:sldMasterChg>
      <pc:sldMasterChg chg="modTransition modSldLayout">
        <pc:chgData name="Kati Dreilich" userId="98cc7d25-41ae-4c6b-a2f0-2417228dd3fb" providerId="ADAL" clId="{6B9D0528-EC07-4D5C-8177-1BFD4EC67F47}" dt="2025-07-07T02:33:52.466" v="76"/>
        <pc:sldMasterMkLst>
          <pc:docMk/>
          <pc:sldMasterMk cId="4134277640" sldId="2147483660"/>
        </pc:sldMasterMkLst>
        <pc:sldLayoutChg chg="modTransition">
          <pc:chgData name="Kati Dreilich" userId="98cc7d25-41ae-4c6b-a2f0-2417228dd3fb" providerId="ADAL" clId="{6B9D0528-EC07-4D5C-8177-1BFD4EC67F47}" dt="2025-07-07T02:33:52.466" v="76"/>
          <pc:sldLayoutMkLst>
            <pc:docMk/>
            <pc:sldMasterMk cId="4134277640" sldId="2147483660"/>
            <pc:sldLayoutMk cId="3972963815" sldId="2147483661"/>
          </pc:sldLayoutMkLst>
        </pc:sldLayoutChg>
        <pc:sldLayoutChg chg="modTransition">
          <pc:chgData name="Kati Dreilich" userId="98cc7d25-41ae-4c6b-a2f0-2417228dd3fb" providerId="ADAL" clId="{6B9D0528-EC07-4D5C-8177-1BFD4EC67F47}" dt="2025-07-07T02:33:52.466" v="76"/>
          <pc:sldLayoutMkLst>
            <pc:docMk/>
            <pc:sldMasterMk cId="4134277640" sldId="2147483660"/>
            <pc:sldLayoutMk cId="30913604" sldId="2147483662"/>
          </pc:sldLayoutMkLst>
        </pc:sldLayoutChg>
        <pc:sldLayoutChg chg="modTransition">
          <pc:chgData name="Kati Dreilich" userId="98cc7d25-41ae-4c6b-a2f0-2417228dd3fb" providerId="ADAL" clId="{6B9D0528-EC07-4D5C-8177-1BFD4EC67F47}" dt="2025-07-07T02:33:52.466" v="76"/>
          <pc:sldLayoutMkLst>
            <pc:docMk/>
            <pc:sldMasterMk cId="4134277640" sldId="2147483660"/>
            <pc:sldLayoutMk cId="3164620254" sldId="2147483663"/>
          </pc:sldLayoutMkLst>
        </pc:sldLayoutChg>
        <pc:sldLayoutChg chg="modTransition">
          <pc:chgData name="Kati Dreilich" userId="98cc7d25-41ae-4c6b-a2f0-2417228dd3fb" providerId="ADAL" clId="{6B9D0528-EC07-4D5C-8177-1BFD4EC67F47}" dt="2025-07-07T02:33:52.466" v="76"/>
          <pc:sldLayoutMkLst>
            <pc:docMk/>
            <pc:sldMasterMk cId="4134277640" sldId="2147483660"/>
            <pc:sldLayoutMk cId="3343800299" sldId="2147483664"/>
          </pc:sldLayoutMkLst>
        </pc:sldLayoutChg>
        <pc:sldLayoutChg chg="modTransition">
          <pc:chgData name="Kati Dreilich" userId="98cc7d25-41ae-4c6b-a2f0-2417228dd3fb" providerId="ADAL" clId="{6B9D0528-EC07-4D5C-8177-1BFD4EC67F47}" dt="2025-07-07T02:33:52.466" v="76"/>
          <pc:sldLayoutMkLst>
            <pc:docMk/>
            <pc:sldMasterMk cId="4134277640" sldId="2147483660"/>
            <pc:sldLayoutMk cId="507409748" sldId="2147483665"/>
          </pc:sldLayoutMkLst>
        </pc:sldLayoutChg>
        <pc:sldLayoutChg chg="modTransition">
          <pc:chgData name="Kati Dreilich" userId="98cc7d25-41ae-4c6b-a2f0-2417228dd3fb" providerId="ADAL" clId="{6B9D0528-EC07-4D5C-8177-1BFD4EC67F47}" dt="2025-07-07T02:33:52.466" v="76"/>
          <pc:sldLayoutMkLst>
            <pc:docMk/>
            <pc:sldMasterMk cId="4134277640" sldId="2147483660"/>
            <pc:sldLayoutMk cId="800327751" sldId="2147483666"/>
          </pc:sldLayoutMkLst>
        </pc:sldLayoutChg>
        <pc:sldLayoutChg chg="modTransition">
          <pc:chgData name="Kati Dreilich" userId="98cc7d25-41ae-4c6b-a2f0-2417228dd3fb" providerId="ADAL" clId="{6B9D0528-EC07-4D5C-8177-1BFD4EC67F47}" dt="2025-07-07T02:33:52.466" v="76"/>
          <pc:sldLayoutMkLst>
            <pc:docMk/>
            <pc:sldMasterMk cId="4134277640" sldId="2147483660"/>
            <pc:sldLayoutMk cId="4186052907" sldId="2147483667"/>
          </pc:sldLayoutMkLst>
        </pc:sldLayoutChg>
        <pc:sldLayoutChg chg="modTransition">
          <pc:chgData name="Kati Dreilich" userId="98cc7d25-41ae-4c6b-a2f0-2417228dd3fb" providerId="ADAL" clId="{6B9D0528-EC07-4D5C-8177-1BFD4EC67F47}" dt="2025-07-07T02:33:52.466" v="76"/>
          <pc:sldLayoutMkLst>
            <pc:docMk/>
            <pc:sldMasterMk cId="4134277640" sldId="2147483660"/>
            <pc:sldLayoutMk cId="2500790227" sldId="2147483668"/>
          </pc:sldLayoutMkLst>
        </pc:sldLayoutChg>
        <pc:sldLayoutChg chg="modTransition">
          <pc:chgData name="Kati Dreilich" userId="98cc7d25-41ae-4c6b-a2f0-2417228dd3fb" providerId="ADAL" clId="{6B9D0528-EC07-4D5C-8177-1BFD4EC67F47}" dt="2025-07-07T02:33:52.466" v="76"/>
          <pc:sldLayoutMkLst>
            <pc:docMk/>
            <pc:sldMasterMk cId="4134277640" sldId="2147483660"/>
            <pc:sldLayoutMk cId="2448879352" sldId="2147483669"/>
          </pc:sldLayoutMkLst>
        </pc:sldLayoutChg>
        <pc:sldLayoutChg chg="modTransition">
          <pc:chgData name="Kati Dreilich" userId="98cc7d25-41ae-4c6b-a2f0-2417228dd3fb" providerId="ADAL" clId="{6B9D0528-EC07-4D5C-8177-1BFD4EC67F47}" dt="2025-07-07T02:33:52.466" v="76"/>
          <pc:sldLayoutMkLst>
            <pc:docMk/>
            <pc:sldMasterMk cId="4134277640" sldId="2147483660"/>
            <pc:sldLayoutMk cId="504640303" sldId="2147483670"/>
          </pc:sldLayoutMkLst>
        </pc:sldLayoutChg>
        <pc:sldLayoutChg chg="modTransition">
          <pc:chgData name="Kati Dreilich" userId="98cc7d25-41ae-4c6b-a2f0-2417228dd3fb" providerId="ADAL" clId="{6B9D0528-EC07-4D5C-8177-1BFD4EC67F47}" dt="2025-07-07T02:33:52.466" v="76"/>
          <pc:sldLayoutMkLst>
            <pc:docMk/>
            <pc:sldMasterMk cId="4134277640" sldId="2147483660"/>
            <pc:sldLayoutMk cId="3538864581"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899F8-9E08-4298-856C-B04E8B8D3843}" type="datetimeFigureOut">
              <a:rPr lang="en-CA" smtClean="0"/>
              <a:t>2025-07-06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62CB9-3089-44A8-9B48-86B5A3B0F371}" type="slidenum">
              <a:rPr lang="en-CA" smtClean="0"/>
              <a:t>‹#›</a:t>
            </a:fld>
            <a:endParaRPr lang="en-CA"/>
          </a:p>
        </p:txBody>
      </p:sp>
    </p:spTree>
    <p:extLst>
      <p:ext uri="{BB962C8B-B14F-4D97-AF65-F5344CB8AC3E}">
        <p14:creationId xmlns:p14="http://schemas.microsoft.com/office/powerpoint/2010/main" val="176282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5256A-C418-0C60-707A-614570A14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2713B-CAA0-A824-DE01-C6922E96C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4C649-06C9-F46F-E3FB-97F20FFB08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everybody. In this video on punctuation, we are going to look at exclamation marks and question marks. These are both types of ending marks. In the previous video, we looked at periods, which is also a type of ending mark. </a:t>
            </a:r>
          </a:p>
        </p:txBody>
      </p:sp>
      <p:sp>
        <p:nvSpPr>
          <p:cNvPr id="4" name="Slide Number Placeholder 3">
            <a:extLst>
              <a:ext uri="{FF2B5EF4-FFF2-40B4-BE49-F238E27FC236}">
                <a16:creationId xmlns:a16="http://schemas.microsoft.com/office/drawing/2014/main" id="{43C39C97-9520-A1C1-7CE9-BDDE22C7069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B49638-9B00-422C-A013-96401197CCD0}"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7579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75BBD-9989-4166-0928-839E70E2A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5AAA0-BE71-9AA0-0E26-16135923E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28FFF-24AC-9816-DE3F-B5109939DF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ending mark is called an exclamation mark.  It is made up of a period with a straight line above it. The word “exclaim” means to shout.  Authors use exclamation marks to add excitement or emphasis to a story. Much like periods, exclamation marks come at the end of a complete sentence. </a:t>
            </a:r>
          </a:p>
        </p:txBody>
      </p:sp>
      <p:sp>
        <p:nvSpPr>
          <p:cNvPr id="4" name="Slide Number Placeholder 3">
            <a:extLst>
              <a:ext uri="{FF2B5EF4-FFF2-40B4-BE49-F238E27FC236}">
                <a16:creationId xmlns:a16="http://schemas.microsoft.com/office/drawing/2014/main" id="{3428C913-1BE5-58CC-4230-610A271E944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B49638-9B00-422C-A013-96401197CCD0}"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454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821AF-2D7A-3445-B702-4D2D48209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A4610-1905-025E-2FD1-DCE9EB7FD0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EDEC88-CF83-0504-85E7-9193A6A347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read a sentence with an exclamation mark, you need to make your voice louder and stronger for the whole sentence, not just for the last word, like this: “Don’t go in there!”</a:t>
            </a:r>
          </a:p>
        </p:txBody>
      </p:sp>
      <p:sp>
        <p:nvSpPr>
          <p:cNvPr id="4" name="Slide Number Placeholder 3">
            <a:extLst>
              <a:ext uri="{FF2B5EF4-FFF2-40B4-BE49-F238E27FC236}">
                <a16:creationId xmlns:a16="http://schemas.microsoft.com/office/drawing/2014/main" id="{4083F23A-CE28-0A1C-9DDB-7E58A6F382D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B49638-9B00-422C-A013-96401197CCD0}"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135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E7227-5022-BDA5-DD8D-D255FCE0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92199-68AB-AB51-44AD-9DA6607A3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3FD9E-AFD9-1C25-82C8-E6F13DD5CA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question mark. It is made up of a period with a curved line above it. If a sentence is a question, it must have a question mark at the end. The question mark shows us that someone is wondering something or wants to find out information. </a:t>
            </a:r>
          </a:p>
        </p:txBody>
      </p:sp>
      <p:sp>
        <p:nvSpPr>
          <p:cNvPr id="4" name="Slide Number Placeholder 3">
            <a:extLst>
              <a:ext uri="{FF2B5EF4-FFF2-40B4-BE49-F238E27FC236}">
                <a16:creationId xmlns:a16="http://schemas.microsoft.com/office/drawing/2014/main" id="{6BD38163-EF33-493F-ADEB-7B7C3555969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B49638-9B00-422C-A013-96401197CCD0}"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6327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126AF-B41A-8C7F-F4BA-2BB6FF33D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BF4AC-827D-2025-28DE-F05200AD9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6D905-E30F-50FB-6C92-D2CF898F7B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read a question, your voice needs to go up, like this: Where did everybody go?</a:t>
            </a:r>
          </a:p>
        </p:txBody>
      </p:sp>
      <p:sp>
        <p:nvSpPr>
          <p:cNvPr id="4" name="Slide Number Placeholder 3">
            <a:extLst>
              <a:ext uri="{FF2B5EF4-FFF2-40B4-BE49-F238E27FC236}">
                <a16:creationId xmlns:a16="http://schemas.microsoft.com/office/drawing/2014/main" id="{D93CB174-178D-FF16-FEE0-070CA231EAE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B49638-9B00-422C-A013-96401197CCD0}"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609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CBCA5-B8F7-1B35-D186-09B5F36F08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83BAE-32CC-98D7-BA20-E4998889D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F7797-D4CD-C295-D156-3A47E265BAD9}"/>
              </a:ext>
            </a:extLst>
          </p:cNvPr>
          <p:cNvSpPr>
            <a:spLocks noGrp="1"/>
          </p:cNvSpPr>
          <p:nvPr>
            <p:ph type="body" idx="1"/>
          </p:nvPr>
        </p:nvSpPr>
        <p:spPr/>
        <p:txBody>
          <a:bodyPr/>
          <a:lstStyle/>
          <a:p>
            <a:pPr marL="0" marR="0" lvl="0" indent="0" algn="l" defTabSz="914400" rtl="0" eaLnBrk="1" fontAlgn="auto" latinLnBrk="0" hangingPunct="1">
              <a:lnSpc>
                <a:spcPct val="85000"/>
              </a:lnSpc>
              <a:spcBef>
                <a:spcPts val="600"/>
              </a:spcBef>
              <a:spcAft>
                <a:spcPts val="300"/>
              </a:spcAft>
              <a:buClrTx/>
              <a:buSzTx/>
              <a:buFontTx/>
              <a:buNone/>
              <a:tabLst/>
              <a:defRPr/>
            </a:pPr>
            <a:r>
              <a:rPr lang="en-US" dirty="0"/>
              <a:t>Whenever we read, we need to take a quick look to the ending marks so that we know how to read the sentence. Here is the beginning of the story The Little Red Hen. You will notice that this story has periods [click], a question mark [click] and some exclamation marks [click]. Here is how this story sounds:  </a:t>
            </a:r>
          </a:p>
        </p:txBody>
      </p:sp>
      <p:sp>
        <p:nvSpPr>
          <p:cNvPr id="4" name="Slide Number Placeholder 3">
            <a:extLst>
              <a:ext uri="{FF2B5EF4-FFF2-40B4-BE49-F238E27FC236}">
                <a16:creationId xmlns:a16="http://schemas.microsoft.com/office/drawing/2014/main" id="{E78013A1-6BCE-A3BE-4CF2-37F79BC54B0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B49638-9B00-422C-A013-96401197CCD0}"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985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CBCA5-B8F7-1B35-D186-09B5F36F08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83BAE-32CC-98D7-BA20-E4998889D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F7797-D4CD-C295-D156-3A47E265BAD9}"/>
              </a:ext>
            </a:extLst>
          </p:cNvPr>
          <p:cNvSpPr>
            <a:spLocks noGrp="1"/>
          </p:cNvSpPr>
          <p:nvPr>
            <p:ph type="body" idx="1"/>
          </p:nvPr>
        </p:nvSpPr>
        <p:spPr/>
        <p:txBody>
          <a:bodyPr/>
          <a:lstStyle/>
          <a:p>
            <a:pPr marL="0" marR="0" lvl="0" indent="0" algn="l" defTabSz="914400" rtl="0" eaLnBrk="1" fontAlgn="auto" latinLnBrk="0" hangingPunct="1">
              <a:lnSpc>
                <a:spcPct val="85000"/>
              </a:lnSpc>
              <a:spcBef>
                <a:spcPts val="600"/>
              </a:spcBef>
              <a:spcAft>
                <a:spcPts val="300"/>
              </a:spcAft>
              <a:buClrTx/>
              <a:buSzTx/>
              <a:buFontTx/>
              <a:buNone/>
              <a:tabLst/>
              <a:defRPr/>
            </a:pPr>
            <a:r>
              <a:rPr lang="en-US" sz="1200" b="0" i="0" dirty="0">
                <a:solidFill>
                  <a:schemeClr val="tx1">
                    <a:lumMod val="85000"/>
                    <a:lumOff val="15000"/>
                  </a:schemeClr>
                </a:solidFill>
                <a:effectLst/>
                <a:latin typeface="Amasis MT Pro" panose="02040504050005020304" pitchFamily="18" charset="0"/>
              </a:rPr>
              <a:t>[click] Once upon a time, there was a Little Red Hen who lived on a farm. One day, she found some grains of wheat.  [click 2] "Who will help me plant these grains?" she asked. [click 2] "Not I!" said the lazy dog. "Not I!" said the sleepy cat. "Not I!" said the noisy duck.  [click 2] "Then I will do it myself!" said the Little Red Hen. And she did. {click 2]</a:t>
            </a:r>
          </a:p>
          <a:p>
            <a:pPr defTabSz="914400">
              <a:lnSpc>
                <a:spcPct val="85000"/>
              </a:lnSpc>
              <a:spcBef>
                <a:spcPts val="600"/>
              </a:spcBef>
              <a:spcAft>
                <a:spcPts val="300"/>
              </a:spcAft>
            </a:pPr>
            <a:endParaRPr lang="en-US" dirty="0"/>
          </a:p>
        </p:txBody>
      </p:sp>
      <p:sp>
        <p:nvSpPr>
          <p:cNvPr id="4" name="Slide Number Placeholder 3">
            <a:extLst>
              <a:ext uri="{FF2B5EF4-FFF2-40B4-BE49-F238E27FC236}">
                <a16:creationId xmlns:a16="http://schemas.microsoft.com/office/drawing/2014/main" id="{E78013A1-6BCE-A3BE-4CF2-37F79BC54B0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B49638-9B00-422C-A013-96401197CCD0}"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45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lnSpc>
                <a:spcPct val="85000"/>
              </a:lnSpc>
              <a:spcBef>
                <a:spcPts val="1300"/>
              </a:spcBef>
            </a:pPr>
            <a:r>
              <a:rPr lang="en-US" sz="1200" dirty="0">
                <a:latin typeface="Amasis MT Pro" panose="02040504050005020304" pitchFamily="18" charset="0"/>
              </a:rPr>
              <a:t>Did you learn something about ending marks? I hope you did. Thank you very much!</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B49638-9B00-422C-A013-96401197CCD0}"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588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ECB3-286B-1EC6-0258-EDDF470BD9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B943877-22ED-1B9B-1347-FF5647B40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4A92683-6166-B17E-8CB5-E7ADB4D6FA48}"/>
              </a:ext>
            </a:extLst>
          </p:cNvPr>
          <p:cNvSpPr>
            <a:spLocks noGrp="1"/>
          </p:cNvSpPr>
          <p:nvPr>
            <p:ph type="dt" sz="half" idx="10"/>
          </p:nvPr>
        </p:nvSpPr>
        <p:spPr/>
        <p:txBody>
          <a:bodyPr/>
          <a:lstStyle/>
          <a:p>
            <a:fld id="{84E53D7E-FBF4-44F7-A9C8-785791BCD6B5}" type="datetimeFigureOut">
              <a:rPr lang="en-CA" smtClean="0"/>
              <a:t>2025-07-06</a:t>
            </a:fld>
            <a:endParaRPr lang="en-CA"/>
          </a:p>
        </p:txBody>
      </p:sp>
      <p:sp>
        <p:nvSpPr>
          <p:cNvPr id="5" name="Footer Placeholder 4">
            <a:extLst>
              <a:ext uri="{FF2B5EF4-FFF2-40B4-BE49-F238E27FC236}">
                <a16:creationId xmlns:a16="http://schemas.microsoft.com/office/drawing/2014/main" id="{9D60D21C-7F54-7937-4138-EFE5E81C6AB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8138EA-D058-3493-3C8A-88353D6CCC1C}"/>
              </a:ext>
            </a:extLst>
          </p:cNvPr>
          <p:cNvSpPr>
            <a:spLocks noGrp="1"/>
          </p:cNvSpPr>
          <p:nvPr>
            <p:ph type="sldNum" sz="quarter" idx="12"/>
          </p:nvPr>
        </p:nvSpPr>
        <p:spPr/>
        <p:txBody>
          <a:bodyPr/>
          <a:lstStyle/>
          <a:p>
            <a:fld id="{BFEAAD49-342A-43DA-926C-45235455BC3C}" type="slidenum">
              <a:rPr lang="en-CA" smtClean="0"/>
              <a:t>‹#›</a:t>
            </a:fld>
            <a:endParaRPr lang="en-CA"/>
          </a:p>
        </p:txBody>
      </p:sp>
    </p:spTree>
    <p:extLst>
      <p:ext uri="{BB962C8B-B14F-4D97-AF65-F5344CB8AC3E}">
        <p14:creationId xmlns:p14="http://schemas.microsoft.com/office/powerpoint/2010/main" val="72755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A4C5-B257-99B2-66B7-30F1444D47D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7A91E42-9243-E2B3-9CAC-1E0ACAEBE7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BF8222-1DF5-BE9A-A3C0-495C8E2781FD}"/>
              </a:ext>
            </a:extLst>
          </p:cNvPr>
          <p:cNvSpPr>
            <a:spLocks noGrp="1"/>
          </p:cNvSpPr>
          <p:nvPr>
            <p:ph type="dt" sz="half" idx="10"/>
          </p:nvPr>
        </p:nvSpPr>
        <p:spPr/>
        <p:txBody>
          <a:bodyPr/>
          <a:lstStyle/>
          <a:p>
            <a:fld id="{84E53D7E-FBF4-44F7-A9C8-785791BCD6B5}" type="datetimeFigureOut">
              <a:rPr lang="en-CA" smtClean="0"/>
              <a:t>2025-07-06</a:t>
            </a:fld>
            <a:endParaRPr lang="en-CA"/>
          </a:p>
        </p:txBody>
      </p:sp>
      <p:sp>
        <p:nvSpPr>
          <p:cNvPr id="5" name="Footer Placeholder 4">
            <a:extLst>
              <a:ext uri="{FF2B5EF4-FFF2-40B4-BE49-F238E27FC236}">
                <a16:creationId xmlns:a16="http://schemas.microsoft.com/office/drawing/2014/main" id="{AEE323D5-FBCA-AFE7-ABA2-DC73B7A6F9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C6F7C28-91C6-82B4-34AA-728A2DDB8F8E}"/>
              </a:ext>
            </a:extLst>
          </p:cNvPr>
          <p:cNvSpPr>
            <a:spLocks noGrp="1"/>
          </p:cNvSpPr>
          <p:nvPr>
            <p:ph type="sldNum" sz="quarter" idx="12"/>
          </p:nvPr>
        </p:nvSpPr>
        <p:spPr/>
        <p:txBody>
          <a:bodyPr/>
          <a:lstStyle/>
          <a:p>
            <a:fld id="{BFEAAD49-342A-43DA-926C-45235455BC3C}" type="slidenum">
              <a:rPr lang="en-CA" smtClean="0"/>
              <a:t>‹#›</a:t>
            </a:fld>
            <a:endParaRPr lang="en-CA"/>
          </a:p>
        </p:txBody>
      </p:sp>
    </p:spTree>
    <p:extLst>
      <p:ext uri="{BB962C8B-B14F-4D97-AF65-F5344CB8AC3E}">
        <p14:creationId xmlns:p14="http://schemas.microsoft.com/office/powerpoint/2010/main" val="247031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62963-1579-A782-F53B-864251AD4D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7D24CE0-9CAE-F658-EE65-96F5090E84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55F3CDD-8775-9242-C43C-BC8B856CEEB3}"/>
              </a:ext>
            </a:extLst>
          </p:cNvPr>
          <p:cNvSpPr>
            <a:spLocks noGrp="1"/>
          </p:cNvSpPr>
          <p:nvPr>
            <p:ph type="dt" sz="half" idx="10"/>
          </p:nvPr>
        </p:nvSpPr>
        <p:spPr/>
        <p:txBody>
          <a:bodyPr/>
          <a:lstStyle/>
          <a:p>
            <a:fld id="{84E53D7E-FBF4-44F7-A9C8-785791BCD6B5}" type="datetimeFigureOut">
              <a:rPr lang="en-CA" smtClean="0"/>
              <a:t>2025-07-06</a:t>
            </a:fld>
            <a:endParaRPr lang="en-CA"/>
          </a:p>
        </p:txBody>
      </p:sp>
      <p:sp>
        <p:nvSpPr>
          <p:cNvPr id="5" name="Footer Placeholder 4">
            <a:extLst>
              <a:ext uri="{FF2B5EF4-FFF2-40B4-BE49-F238E27FC236}">
                <a16:creationId xmlns:a16="http://schemas.microsoft.com/office/drawing/2014/main" id="{41F70931-D54B-5885-B52B-54880DA7E06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FC65280-2699-7C2A-985B-602B77DB4B8C}"/>
              </a:ext>
            </a:extLst>
          </p:cNvPr>
          <p:cNvSpPr>
            <a:spLocks noGrp="1"/>
          </p:cNvSpPr>
          <p:nvPr>
            <p:ph type="sldNum" sz="quarter" idx="12"/>
          </p:nvPr>
        </p:nvSpPr>
        <p:spPr/>
        <p:txBody>
          <a:bodyPr/>
          <a:lstStyle/>
          <a:p>
            <a:fld id="{BFEAAD49-342A-43DA-926C-45235455BC3C}" type="slidenum">
              <a:rPr lang="en-CA" smtClean="0"/>
              <a:t>‹#›</a:t>
            </a:fld>
            <a:endParaRPr lang="en-CA"/>
          </a:p>
        </p:txBody>
      </p:sp>
    </p:spTree>
    <p:extLst>
      <p:ext uri="{BB962C8B-B14F-4D97-AF65-F5344CB8AC3E}">
        <p14:creationId xmlns:p14="http://schemas.microsoft.com/office/powerpoint/2010/main" val="419001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D1D1EADE-8E88-4C7C-8AC5-FB148DE4940E}" type="datetime1">
              <a:rPr lang="en-US" smtClean="0"/>
              <a:t>7/6/2025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397296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B6794-849E-4626-908B-D15793550EFB}" type="datetime1">
              <a:rPr lang="en-US" smtClean="0"/>
              <a:t>7/6/2025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913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DB64E7-5594-42A3-ADBF-E95A7ACEAD64}" type="datetime1">
              <a:rPr lang="en-US" smtClean="0"/>
              <a:t>7/6/2025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64620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462B0B-D248-4FFB-8695-AD7FA4B1284A}" type="datetime1">
              <a:rPr lang="en-US" smtClean="0"/>
              <a:t>7/6/2025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43800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1BA835-12AC-4E8F-955A-EA3F4DE2791F}" type="datetime1">
              <a:rPr lang="en-US" smtClean="0"/>
              <a:t>7/6/2025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0740974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BC9412-2452-4BED-A324-9D8C115361AD}" type="datetime1">
              <a:rPr lang="en-US" smtClean="0"/>
              <a:t>7/6/2025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00327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18F62-D251-40E8-A23C-F4CFE9FEAB41}" type="datetime1">
              <a:rPr lang="en-US" smtClean="0"/>
              <a:t>7/6/2025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86052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44F76144-149E-4874-93A5-554A0357CF82}" type="datetime1">
              <a:rPr lang="en-US" smtClean="0"/>
              <a:t>7/6/2025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250079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2EC2-46BB-312A-424C-A0CED319204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4ABBAF-8CD6-564D-413C-B3412C0691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4B39808-D05F-1ECC-1099-5E83516F86B2}"/>
              </a:ext>
            </a:extLst>
          </p:cNvPr>
          <p:cNvSpPr>
            <a:spLocks noGrp="1"/>
          </p:cNvSpPr>
          <p:nvPr>
            <p:ph type="dt" sz="half" idx="10"/>
          </p:nvPr>
        </p:nvSpPr>
        <p:spPr/>
        <p:txBody>
          <a:bodyPr/>
          <a:lstStyle/>
          <a:p>
            <a:fld id="{84E53D7E-FBF4-44F7-A9C8-785791BCD6B5}" type="datetimeFigureOut">
              <a:rPr lang="en-CA" smtClean="0"/>
              <a:t>2025-07-06</a:t>
            </a:fld>
            <a:endParaRPr lang="en-CA"/>
          </a:p>
        </p:txBody>
      </p:sp>
      <p:sp>
        <p:nvSpPr>
          <p:cNvPr id="5" name="Footer Placeholder 4">
            <a:extLst>
              <a:ext uri="{FF2B5EF4-FFF2-40B4-BE49-F238E27FC236}">
                <a16:creationId xmlns:a16="http://schemas.microsoft.com/office/drawing/2014/main" id="{2A083519-576B-21AE-9D63-0ADE1506B04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8028DBB-E7A0-D8DD-C6EF-EAE40167BEE1}"/>
              </a:ext>
            </a:extLst>
          </p:cNvPr>
          <p:cNvSpPr>
            <a:spLocks noGrp="1"/>
          </p:cNvSpPr>
          <p:nvPr>
            <p:ph type="sldNum" sz="quarter" idx="12"/>
          </p:nvPr>
        </p:nvSpPr>
        <p:spPr/>
        <p:txBody>
          <a:bodyPr/>
          <a:lstStyle/>
          <a:p>
            <a:fld id="{BFEAAD49-342A-43DA-926C-45235455BC3C}" type="slidenum">
              <a:rPr lang="en-CA" smtClean="0"/>
              <a:t>‹#›</a:t>
            </a:fld>
            <a:endParaRPr lang="en-CA"/>
          </a:p>
        </p:txBody>
      </p:sp>
    </p:spTree>
    <p:extLst>
      <p:ext uri="{BB962C8B-B14F-4D97-AF65-F5344CB8AC3E}">
        <p14:creationId xmlns:p14="http://schemas.microsoft.com/office/powerpoint/2010/main" val="3406581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E31BA835-12AC-4E8F-955A-EA3F4DE2791F}" type="datetime1">
              <a:rPr lang="en-US" smtClean="0"/>
              <a:t>7/6/2025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244887935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C8B9C-477D-492A-96AD-1FC2CC997A73}" type="datetime1">
              <a:rPr lang="en-US" smtClean="0"/>
              <a:t>7/6/2025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04640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D3AED5-E26D-4E29-B1B3-7847B6779594}" type="datetime1">
              <a:rPr lang="en-US" smtClean="0"/>
              <a:t>7/6/2025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3886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29AD-67C0-20C9-0344-836CC6B853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28E2707-A7E5-DACF-ED06-8D67E45E1F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9E3C4D-0A33-6BD5-8886-F17D35647AF8}"/>
              </a:ext>
            </a:extLst>
          </p:cNvPr>
          <p:cNvSpPr>
            <a:spLocks noGrp="1"/>
          </p:cNvSpPr>
          <p:nvPr>
            <p:ph type="dt" sz="half" idx="10"/>
          </p:nvPr>
        </p:nvSpPr>
        <p:spPr/>
        <p:txBody>
          <a:bodyPr/>
          <a:lstStyle/>
          <a:p>
            <a:fld id="{84E53D7E-FBF4-44F7-A9C8-785791BCD6B5}" type="datetimeFigureOut">
              <a:rPr lang="en-CA" smtClean="0"/>
              <a:t>2025-07-06</a:t>
            </a:fld>
            <a:endParaRPr lang="en-CA"/>
          </a:p>
        </p:txBody>
      </p:sp>
      <p:sp>
        <p:nvSpPr>
          <p:cNvPr id="5" name="Footer Placeholder 4">
            <a:extLst>
              <a:ext uri="{FF2B5EF4-FFF2-40B4-BE49-F238E27FC236}">
                <a16:creationId xmlns:a16="http://schemas.microsoft.com/office/drawing/2014/main" id="{A4B752BF-9AF2-90FB-4196-DA8BCD178DD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88272FD-5D89-7830-06D6-737757C76C0F}"/>
              </a:ext>
            </a:extLst>
          </p:cNvPr>
          <p:cNvSpPr>
            <a:spLocks noGrp="1"/>
          </p:cNvSpPr>
          <p:nvPr>
            <p:ph type="sldNum" sz="quarter" idx="12"/>
          </p:nvPr>
        </p:nvSpPr>
        <p:spPr/>
        <p:txBody>
          <a:bodyPr/>
          <a:lstStyle/>
          <a:p>
            <a:fld id="{BFEAAD49-342A-43DA-926C-45235455BC3C}" type="slidenum">
              <a:rPr lang="en-CA" smtClean="0"/>
              <a:t>‹#›</a:t>
            </a:fld>
            <a:endParaRPr lang="en-CA"/>
          </a:p>
        </p:txBody>
      </p:sp>
    </p:spTree>
    <p:extLst>
      <p:ext uri="{BB962C8B-B14F-4D97-AF65-F5344CB8AC3E}">
        <p14:creationId xmlns:p14="http://schemas.microsoft.com/office/powerpoint/2010/main" val="217338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2510-84D5-F376-2A22-CF89E9A7B2A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FEBEA0E-B117-8805-72AB-9D2DA5FFD5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9874F73-B11C-D275-1D84-91880A8028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4851E7A-3AB7-3DAF-CFF9-0F9C9D18D095}"/>
              </a:ext>
            </a:extLst>
          </p:cNvPr>
          <p:cNvSpPr>
            <a:spLocks noGrp="1"/>
          </p:cNvSpPr>
          <p:nvPr>
            <p:ph type="dt" sz="half" idx="10"/>
          </p:nvPr>
        </p:nvSpPr>
        <p:spPr/>
        <p:txBody>
          <a:bodyPr/>
          <a:lstStyle/>
          <a:p>
            <a:fld id="{84E53D7E-FBF4-44F7-A9C8-785791BCD6B5}" type="datetimeFigureOut">
              <a:rPr lang="en-CA" smtClean="0"/>
              <a:t>2025-07-06</a:t>
            </a:fld>
            <a:endParaRPr lang="en-CA"/>
          </a:p>
        </p:txBody>
      </p:sp>
      <p:sp>
        <p:nvSpPr>
          <p:cNvPr id="6" name="Footer Placeholder 5">
            <a:extLst>
              <a:ext uri="{FF2B5EF4-FFF2-40B4-BE49-F238E27FC236}">
                <a16:creationId xmlns:a16="http://schemas.microsoft.com/office/drawing/2014/main" id="{1DE2F767-CA5A-1BE5-648A-DD67919CC97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9B035FB-EFA0-2E88-F058-130EC1504CC4}"/>
              </a:ext>
            </a:extLst>
          </p:cNvPr>
          <p:cNvSpPr>
            <a:spLocks noGrp="1"/>
          </p:cNvSpPr>
          <p:nvPr>
            <p:ph type="sldNum" sz="quarter" idx="12"/>
          </p:nvPr>
        </p:nvSpPr>
        <p:spPr/>
        <p:txBody>
          <a:bodyPr/>
          <a:lstStyle/>
          <a:p>
            <a:fld id="{BFEAAD49-342A-43DA-926C-45235455BC3C}" type="slidenum">
              <a:rPr lang="en-CA" smtClean="0"/>
              <a:t>‹#›</a:t>
            </a:fld>
            <a:endParaRPr lang="en-CA"/>
          </a:p>
        </p:txBody>
      </p:sp>
    </p:spTree>
    <p:extLst>
      <p:ext uri="{BB962C8B-B14F-4D97-AF65-F5344CB8AC3E}">
        <p14:creationId xmlns:p14="http://schemas.microsoft.com/office/powerpoint/2010/main" val="162985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A8670-2DC2-8324-5C27-272F136EFA7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4E306DC-B83C-EC81-8EBD-EB43BC81D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D7482C-0230-311D-5406-EEDC0B4610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DC5736C-7FD3-29D1-6622-E66C6B0D33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0C9D6-2FD4-02D2-5C58-7CEABECC2E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5EC414F-C468-E1E0-1625-3DEA9A1EE3B3}"/>
              </a:ext>
            </a:extLst>
          </p:cNvPr>
          <p:cNvSpPr>
            <a:spLocks noGrp="1"/>
          </p:cNvSpPr>
          <p:nvPr>
            <p:ph type="dt" sz="half" idx="10"/>
          </p:nvPr>
        </p:nvSpPr>
        <p:spPr/>
        <p:txBody>
          <a:bodyPr/>
          <a:lstStyle/>
          <a:p>
            <a:fld id="{84E53D7E-FBF4-44F7-A9C8-785791BCD6B5}" type="datetimeFigureOut">
              <a:rPr lang="en-CA" smtClean="0"/>
              <a:t>2025-07-06</a:t>
            </a:fld>
            <a:endParaRPr lang="en-CA"/>
          </a:p>
        </p:txBody>
      </p:sp>
      <p:sp>
        <p:nvSpPr>
          <p:cNvPr id="8" name="Footer Placeholder 7">
            <a:extLst>
              <a:ext uri="{FF2B5EF4-FFF2-40B4-BE49-F238E27FC236}">
                <a16:creationId xmlns:a16="http://schemas.microsoft.com/office/drawing/2014/main" id="{CE64B884-F67B-2FBB-35E7-FBACAAF3153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EE36176-5F39-485A-52AD-B30F5105B378}"/>
              </a:ext>
            </a:extLst>
          </p:cNvPr>
          <p:cNvSpPr>
            <a:spLocks noGrp="1"/>
          </p:cNvSpPr>
          <p:nvPr>
            <p:ph type="sldNum" sz="quarter" idx="12"/>
          </p:nvPr>
        </p:nvSpPr>
        <p:spPr/>
        <p:txBody>
          <a:bodyPr/>
          <a:lstStyle/>
          <a:p>
            <a:fld id="{BFEAAD49-342A-43DA-926C-45235455BC3C}" type="slidenum">
              <a:rPr lang="en-CA" smtClean="0"/>
              <a:t>‹#›</a:t>
            </a:fld>
            <a:endParaRPr lang="en-CA"/>
          </a:p>
        </p:txBody>
      </p:sp>
    </p:spTree>
    <p:extLst>
      <p:ext uri="{BB962C8B-B14F-4D97-AF65-F5344CB8AC3E}">
        <p14:creationId xmlns:p14="http://schemas.microsoft.com/office/powerpoint/2010/main" val="422336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E09D-1D59-839B-CEF1-0D20D9B4239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E164603-5D18-D202-FAFC-FD5DE21E7AC2}"/>
              </a:ext>
            </a:extLst>
          </p:cNvPr>
          <p:cNvSpPr>
            <a:spLocks noGrp="1"/>
          </p:cNvSpPr>
          <p:nvPr>
            <p:ph type="dt" sz="half" idx="10"/>
          </p:nvPr>
        </p:nvSpPr>
        <p:spPr/>
        <p:txBody>
          <a:bodyPr/>
          <a:lstStyle/>
          <a:p>
            <a:fld id="{84E53D7E-FBF4-44F7-A9C8-785791BCD6B5}" type="datetimeFigureOut">
              <a:rPr lang="en-CA" smtClean="0"/>
              <a:t>2025-07-06</a:t>
            </a:fld>
            <a:endParaRPr lang="en-CA"/>
          </a:p>
        </p:txBody>
      </p:sp>
      <p:sp>
        <p:nvSpPr>
          <p:cNvPr id="4" name="Footer Placeholder 3">
            <a:extLst>
              <a:ext uri="{FF2B5EF4-FFF2-40B4-BE49-F238E27FC236}">
                <a16:creationId xmlns:a16="http://schemas.microsoft.com/office/drawing/2014/main" id="{BB6EBFCC-E85C-BCDB-5B98-3F3529C4F30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82E2B93-9606-2E7E-E770-BB587635FE3D}"/>
              </a:ext>
            </a:extLst>
          </p:cNvPr>
          <p:cNvSpPr>
            <a:spLocks noGrp="1"/>
          </p:cNvSpPr>
          <p:nvPr>
            <p:ph type="sldNum" sz="quarter" idx="12"/>
          </p:nvPr>
        </p:nvSpPr>
        <p:spPr/>
        <p:txBody>
          <a:bodyPr/>
          <a:lstStyle/>
          <a:p>
            <a:fld id="{BFEAAD49-342A-43DA-926C-45235455BC3C}" type="slidenum">
              <a:rPr lang="en-CA" smtClean="0"/>
              <a:t>‹#›</a:t>
            </a:fld>
            <a:endParaRPr lang="en-CA"/>
          </a:p>
        </p:txBody>
      </p:sp>
    </p:spTree>
    <p:extLst>
      <p:ext uri="{BB962C8B-B14F-4D97-AF65-F5344CB8AC3E}">
        <p14:creationId xmlns:p14="http://schemas.microsoft.com/office/powerpoint/2010/main" val="281173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0C3E3-25E4-6EA1-4D5A-1078F1740980}"/>
              </a:ext>
            </a:extLst>
          </p:cNvPr>
          <p:cNvSpPr>
            <a:spLocks noGrp="1"/>
          </p:cNvSpPr>
          <p:nvPr>
            <p:ph type="dt" sz="half" idx="10"/>
          </p:nvPr>
        </p:nvSpPr>
        <p:spPr/>
        <p:txBody>
          <a:bodyPr/>
          <a:lstStyle/>
          <a:p>
            <a:fld id="{84E53D7E-FBF4-44F7-A9C8-785791BCD6B5}" type="datetimeFigureOut">
              <a:rPr lang="en-CA" smtClean="0"/>
              <a:t>2025-07-06</a:t>
            </a:fld>
            <a:endParaRPr lang="en-CA"/>
          </a:p>
        </p:txBody>
      </p:sp>
      <p:sp>
        <p:nvSpPr>
          <p:cNvPr id="3" name="Footer Placeholder 2">
            <a:extLst>
              <a:ext uri="{FF2B5EF4-FFF2-40B4-BE49-F238E27FC236}">
                <a16:creationId xmlns:a16="http://schemas.microsoft.com/office/drawing/2014/main" id="{17218DE7-CADD-4D00-65A1-B07F74F27BF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087ABEB-7531-F434-BF87-3125F7E54E3D}"/>
              </a:ext>
            </a:extLst>
          </p:cNvPr>
          <p:cNvSpPr>
            <a:spLocks noGrp="1"/>
          </p:cNvSpPr>
          <p:nvPr>
            <p:ph type="sldNum" sz="quarter" idx="12"/>
          </p:nvPr>
        </p:nvSpPr>
        <p:spPr/>
        <p:txBody>
          <a:bodyPr/>
          <a:lstStyle/>
          <a:p>
            <a:fld id="{BFEAAD49-342A-43DA-926C-45235455BC3C}" type="slidenum">
              <a:rPr lang="en-CA" smtClean="0"/>
              <a:t>‹#›</a:t>
            </a:fld>
            <a:endParaRPr lang="en-CA"/>
          </a:p>
        </p:txBody>
      </p:sp>
    </p:spTree>
    <p:extLst>
      <p:ext uri="{BB962C8B-B14F-4D97-AF65-F5344CB8AC3E}">
        <p14:creationId xmlns:p14="http://schemas.microsoft.com/office/powerpoint/2010/main" val="286278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AA54-F62B-5A2D-5757-F2C73ABB9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FB9EAE5-DA8D-FC14-ABEA-2AD2968C4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4783F38-4B62-D6C6-61D8-181DF4ECD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5936F6-0570-C925-A055-B60F9FC81E15}"/>
              </a:ext>
            </a:extLst>
          </p:cNvPr>
          <p:cNvSpPr>
            <a:spLocks noGrp="1"/>
          </p:cNvSpPr>
          <p:nvPr>
            <p:ph type="dt" sz="half" idx="10"/>
          </p:nvPr>
        </p:nvSpPr>
        <p:spPr/>
        <p:txBody>
          <a:bodyPr/>
          <a:lstStyle/>
          <a:p>
            <a:fld id="{84E53D7E-FBF4-44F7-A9C8-785791BCD6B5}" type="datetimeFigureOut">
              <a:rPr lang="en-CA" smtClean="0"/>
              <a:t>2025-07-06</a:t>
            </a:fld>
            <a:endParaRPr lang="en-CA"/>
          </a:p>
        </p:txBody>
      </p:sp>
      <p:sp>
        <p:nvSpPr>
          <p:cNvPr id="6" name="Footer Placeholder 5">
            <a:extLst>
              <a:ext uri="{FF2B5EF4-FFF2-40B4-BE49-F238E27FC236}">
                <a16:creationId xmlns:a16="http://schemas.microsoft.com/office/drawing/2014/main" id="{F5A13DEE-9464-C2DA-6B3D-D35F100961B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4AF8AF2-DA06-69CE-D4A4-F80FD4DFEA85}"/>
              </a:ext>
            </a:extLst>
          </p:cNvPr>
          <p:cNvSpPr>
            <a:spLocks noGrp="1"/>
          </p:cNvSpPr>
          <p:nvPr>
            <p:ph type="sldNum" sz="quarter" idx="12"/>
          </p:nvPr>
        </p:nvSpPr>
        <p:spPr/>
        <p:txBody>
          <a:bodyPr/>
          <a:lstStyle/>
          <a:p>
            <a:fld id="{BFEAAD49-342A-43DA-926C-45235455BC3C}" type="slidenum">
              <a:rPr lang="en-CA" smtClean="0"/>
              <a:t>‹#›</a:t>
            </a:fld>
            <a:endParaRPr lang="en-CA"/>
          </a:p>
        </p:txBody>
      </p:sp>
    </p:spTree>
    <p:extLst>
      <p:ext uri="{BB962C8B-B14F-4D97-AF65-F5344CB8AC3E}">
        <p14:creationId xmlns:p14="http://schemas.microsoft.com/office/powerpoint/2010/main" val="107404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7AD9B-EA62-9E2F-9792-E51AB34CD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B8E1AC4-F0FA-5085-44F3-FAB311817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BD4090C-8AD6-2224-D76F-BD3EB2F37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841AE0-1DEE-E988-6F5E-CDEC6861F904}"/>
              </a:ext>
            </a:extLst>
          </p:cNvPr>
          <p:cNvSpPr>
            <a:spLocks noGrp="1"/>
          </p:cNvSpPr>
          <p:nvPr>
            <p:ph type="dt" sz="half" idx="10"/>
          </p:nvPr>
        </p:nvSpPr>
        <p:spPr/>
        <p:txBody>
          <a:bodyPr/>
          <a:lstStyle/>
          <a:p>
            <a:fld id="{84E53D7E-FBF4-44F7-A9C8-785791BCD6B5}" type="datetimeFigureOut">
              <a:rPr lang="en-CA" smtClean="0"/>
              <a:t>2025-07-06</a:t>
            </a:fld>
            <a:endParaRPr lang="en-CA"/>
          </a:p>
        </p:txBody>
      </p:sp>
      <p:sp>
        <p:nvSpPr>
          <p:cNvPr id="6" name="Footer Placeholder 5">
            <a:extLst>
              <a:ext uri="{FF2B5EF4-FFF2-40B4-BE49-F238E27FC236}">
                <a16:creationId xmlns:a16="http://schemas.microsoft.com/office/drawing/2014/main" id="{81B16C34-2029-EB65-2294-86230C67498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9E2F012-F38A-E501-7C0A-DAEEBDFA7059}"/>
              </a:ext>
            </a:extLst>
          </p:cNvPr>
          <p:cNvSpPr>
            <a:spLocks noGrp="1"/>
          </p:cNvSpPr>
          <p:nvPr>
            <p:ph type="sldNum" sz="quarter" idx="12"/>
          </p:nvPr>
        </p:nvSpPr>
        <p:spPr/>
        <p:txBody>
          <a:bodyPr/>
          <a:lstStyle/>
          <a:p>
            <a:fld id="{BFEAAD49-342A-43DA-926C-45235455BC3C}" type="slidenum">
              <a:rPr lang="en-CA" smtClean="0"/>
              <a:t>‹#›</a:t>
            </a:fld>
            <a:endParaRPr lang="en-CA"/>
          </a:p>
        </p:txBody>
      </p:sp>
    </p:spTree>
    <p:extLst>
      <p:ext uri="{BB962C8B-B14F-4D97-AF65-F5344CB8AC3E}">
        <p14:creationId xmlns:p14="http://schemas.microsoft.com/office/powerpoint/2010/main" val="271495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A0569F-0E49-566E-F096-DE5B5D1266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26F1227-74A8-399B-F4B5-AAE990375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C99D23-C4EF-DF9D-07A3-8798EF23F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E53D7E-FBF4-44F7-A9C8-785791BCD6B5}" type="datetimeFigureOut">
              <a:rPr lang="en-CA" smtClean="0"/>
              <a:t>2025-07-06</a:t>
            </a:fld>
            <a:endParaRPr lang="en-CA"/>
          </a:p>
        </p:txBody>
      </p:sp>
      <p:sp>
        <p:nvSpPr>
          <p:cNvPr id="5" name="Footer Placeholder 4">
            <a:extLst>
              <a:ext uri="{FF2B5EF4-FFF2-40B4-BE49-F238E27FC236}">
                <a16:creationId xmlns:a16="http://schemas.microsoft.com/office/drawing/2014/main" id="{BDE75B5F-B731-66FB-3A2E-BB829CC265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8B83A980-8DF5-19FE-9492-44AFFC371A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AAD49-342A-43DA-926C-45235455BC3C}" type="slidenum">
              <a:rPr lang="en-CA" smtClean="0"/>
              <a:t>‹#›</a:t>
            </a:fld>
            <a:endParaRPr lang="en-CA"/>
          </a:p>
        </p:txBody>
      </p:sp>
    </p:spTree>
    <p:extLst>
      <p:ext uri="{BB962C8B-B14F-4D97-AF65-F5344CB8AC3E}">
        <p14:creationId xmlns:p14="http://schemas.microsoft.com/office/powerpoint/2010/main" val="4043684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31BA835-12AC-4E8F-955A-EA3F4DE2791F}" type="datetime1">
              <a:rPr lang="en-US" smtClean="0"/>
              <a:t>7/6/2025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4134277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1.xml"/><Relationship Id="rId6" Type="http://schemas.microsoft.com/office/2017/06/relationships/model3d" Target="../media/model3d1.glb"/><Relationship Id="rId5" Type="http://schemas.openxmlformats.org/officeDocument/2006/relationships/hyperlink" Target="https://www.pexels.com/photo/man-in-blue-denim-jacket-holding-a-megaphone-5935755/"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6.png"/><Relationship Id="rId4" Type="http://schemas.microsoft.com/office/2017/06/relationships/model3d" Target="../media/model3d1.glb"/></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8.png"/><Relationship Id="rId5" Type="http://schemas.microsoft.com/office/2017/06/relationships/model3d" Target="../media/model3d2.glb"/><Relationship Id="rId4" Type="http://schemas.openxmlformats.org/officeDocument/2006/relationships/hyperlink" Target="https://freepngimg.com/png/88521-icons-text-question-illustration-mark-comput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0.png"/><Relationship Id="rId4" Type="http://schemas.microsoft.com/office/2017/06/relationships/model3d" Target="../media/model3d2.glb"/></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64C957ED-431C-B78A-77CF-405E6B97B473}"/>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42DE8D60-880E-B878-B1B5-27C5BF88997A}"/>
              </a:ext>
            </a:extLst>
          </p:cNvPr>
          <p:cNvSpPr/>
          <p:nvPr/>
        </p:nvSpPr>
        <p:spPr>
          <a:xfrm>
            <a:off x="2442210" y="592256"/>
            <a:ext cx="6804660" cy="270281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 name="TextBox 3" descr="Close-up of bookshelves in a public library">
            <a:extLst>
              <a:ext uri="{FF2B5EF4-FFF2-40B4-BE49-F238E27FC236}">
                <a16:creationId xmlns:a16="http://schemas.microsoft.com/office/drawing/2014/main" id="{B420BD38-0FAB-B1CA-613F-F0D2F8E7F2B9}"/>
              </a:ext>
            </a:extLst>
          </p:cNvPr>
          <p:cNvSpPr txBox="1"/>
          <p:nvPr/>
        </p:nvSpPr>
        <p:spPr>
          <a:xfrm>
            <a:off x="2361236" y="363704"/>
            <a:ext cx="7469529" cy="3008560"/>
          </a:xfrm>
          <a:custGeom>
            <a:avLst/>
            <a:gdLst/>
            <a:ahLst/>
            <a:cxnLst/>
            <a:rect l="l" t="t" r="r" b="b"/>
            <a:pathLst>
              <a:path w="8333772" h="3356658">
                <a:moveTo>
                  <a:pt x="5904552" y="2441501"/>
                </a:moveTo>
                <a:cubicBezTo>
                  <a:pt x="5838472" y="2441501"/>
                  <a:pt x="5782717" y="2463700"/>
                  <a:pt x="5737287" y="2508097"/>
                </a:cubicBezTo>
                <a:cubicBezTo>
                  <a:pt x="5691857" y="2552494"/>
                  <a:pt x="5669143" y="2607216"/>
                  <a:pt x="5669143" y="2672264"/>
                </a:cubicBezTo>
                <a:cubicBezTo>
                  <a:pt x="5669143" y="2745571"/>
                  <a:pt x="5692632" y="2802616"/>
                  <a:pt x="5739610" y="2843400"/>
                </a:cubicBezTo>
                <a:cubicBezTo>
                  <a:pt x="5786589" y="2884183"/>
                  <a:pt x="5841569" y="2904575"/>
                  <a:pt x="5904552" y="2904575"/>
                </a:cubicBezTo>
                <a:cubicBezTo>
                  <a:pt x="5965468" y="2904575"/>
                  <a:pt x="6019158" y="2883925"/>
                  <a:pt x="6065620" y="2842625"/>
                </a:cubicBezTo>
                <a:cubicBezTo>
                  <a:pt x="6112083" y="2801326"/>
                  <a:pt x="6135314" y="2744538"/>
                  <a:pt x="6135314" y="2672264"/>
                </a:cubicBezTo>
                <a:cubicBezTo>
                  <a:pt x="6135314" y="2607216"/>
                  <a:pt x="6113115" y="2552494"/>
                  <a:pt x="6068718" y="2508097"/>
                </a:cubicBezTo>
                <a:cubicBezTo>
                  <a:pt x="6024321" y="2463700"/>
                  <a:pt x="5969598" y="2441501"/>
                  <a:pt x="5904552" y="2441501"/>
                </a:cubicBezTo>
                <a:close/>
                <a:moveTo>
                  <a:pt x="3688101" y="2441501"/>
                </a:moveTo>
                <a:cubicBezTo>
                  <a:pt x="3623054" y="2441501"/>
                  <a:pt x="3568073" y="2463958"/>
                  <a:pt x="3523160" y="2508871"/>
                </a:cubicBezTo>
                <a:cubicBezTo>
                  <a:pt x="3478246" y="2553785"/>
                  <a:pt x="3455789" y="2608249"/>
                  <a:pt x="3455789" y="2672264"/>
                </a:cubicBezTo>
                <a:cubicBezTo>
                  <a:pt x="3455789" y="2745571"/>
                  <a:pt x="3479279" y="2802616"/>
                  <a:pt x="3526257" y="2843400"/>
                </a:cubicBezTo>
                <a:cubicBezTo>
                  <a:pt x="3573236" y="2884183"/>
                  <a:pt x="3628216" y="2904575"/>
                  <a:pt x="3691198" y="2904575"/>
                </a:cubicBezTo>
                <a:cubicBezTo>
                  <a:pt x="3753148" y="2904575"/>
                  <a:pt x="3807354" y="2883925"/>
                  <a:pt x="3853816" y="2842625"/>
                </a:cubicBezTo>
                <a:cubicBezTo>
                  <a:pt x="3900278" y="2801326"/>
                  <a:pt x="3923510" y="2744538"/>
                  <a:pt x="3923510" y="2672264"/>
                </a:cubicBezTo>
                <a:cubicBezTo>
                  <a:pt x="3923510" y="2608249"/>
                  <a:pt x="3900537" y="2553785"/>
                  <a:pt x="3854591" y="2508871"/>
                </a:cubicBezTo>
                <a:cubicBezTo>
                  <a:pt x="3808644" y="2463958"/>
                  <a:pt x="3753148" y="2441501"/>
                  <a:pt x="3688101" y="2441501"/>
                </a:cubicBezTo>
                <a:close/>
                <a:moveTo>
                  <a:pt x="1864877" y="2441501"/>
                </a:moveTo>
                <a:cubicBezTo>
                  <a:pt x="1799830" y="2441501"/>
                  <a:pt x="1745108" y="2464216"/>
                  <a:pt x="1700711" y="2509646"/>
                </a:cubicBezTo>
                <a:cubicBezTo>
                  <a:pt x="1656313" y="2555075"/>
                  <a:pt x="1634114" y="2609281"/>
                  <a:pt x="1634114" y="2672264"/>
                </a:cubicBezTo>
                <a:cubicBezTo>
                  <a:pt x="1634114" y="2746603"/>
                  <a:pt x="1657346" y="2804423"/>
                  <a:pt x="1703808" y="2845723"/>
                </a:cubicBezTo>
                <a:cubicBezTo>
                  <a:pt x="1750270" y="2887023"/>
                  <a:pt x="1805509" y="2907673"/>
                  <a:pt x="1869523" y="2907673"/>
                </a:cubicBezTo>
                <a:cubicBezTo>
                  <a:pt x="1931473" y="2907673"/>
                  <a:pt x="1985421" y="2886765"/>
                  <a:pt x="2031367" y="2844948"/>
                </a:cubicBezTo>
                <a:cubicBezTo>
                  <a:pt x="2077313" y="2803132"/>
                  <a:pt x="2100286" y="2745571"/>
                  <a:pt x="2100286" y="2672264"/>
                </a:cubicBezTo>
                <a:cubicBezTo>
                  <a:pt x="2100286" y="2608249"/>
                  <a:pt x="2077313" y="2553785"/>
                  <a:pt x="2031367" y="2508871"/>
                </a:cubicBezTo>
                <a:cubicBezTo>
                  <a:pt x="1985421" y="2463958"/>
                  <a:pt x="1929924" y="2441501"/>
                  <a:pt x="1864877" y="2441501"/>
                </a:cubicBezTo>
                <a:close/>
                <a:moveTo>
                  <a:pt x="5941721" y="559779"/>
                </a:moveTo>
                <a:cubicBezTo>
                  <a:pt x="5780652" y="559779"/>
                  <a:pt x="5639717" y="592819"/>
                  <a:pt x="5518915" y="658898"/>
                </a:cubicBezTo>
                <a:cubicBezTo>
                  <a:pt x="5398113" y="724978"/>
                  <a:pt x="5306220" y="808352"/>
                  <a:pt x="5243238" y="909020"/>
                </a:cubicBezTo>
                <a:cubicBezTo>
                  <a:pt x="5180256" y="1009689"/>
                  <a:pt x="5148765" y="1109066"/>
                  <a:pt x="5148765" y="1207153"/>
                </a:cubicBezTo>
                <a:cubicBezTo>
                  <a:pt x="5148765" y="1254648"/>
                  <a:pt x="5168641" y="1298787"/>
                  <a:pt x="5208392" y="1339571"/>
                </a:cubicBezTo>
                <a:cubicBezTo>
                  <a:pt x="5248142" y="1380354"/>
                  <a:pt x="5296928" y="1400746"/>
                  <a:pt x="5354748" y="1400746"/>
                </a:cubicBezTo>
                <a:cubicBezTo>
                  <a:pt x="5452835" y="1400746"/>
                  <a:pt x="5519431" y="1342410"/>
                  <a:pt x="5554536" y="1225738"/>
                </a:cubicBezTo>
                <a:cubicBezTo>
                  <a:pt x="5591706" y="1114229"/>
                  <a:pt x="5637135" y="1029822"/>
                  <a:pt x="5690825" y="972519"/>
                </a:cubicBezTo>
                <a:cubicBezTo>
                  <a:pt x="5744515" y="915215"/>
                  <a:pt x="5828147" y="886564"/>
                  <a:pt x="5941721" y="886564"/>
                </a:cubicBezTo>
                <a:cubicBezTo>
                  <a:pt x="6038776" y="886564"/>
                  <a:pt x="6118020" y="914957"/>
                  <a:pt x="6179453" y="971744"/>
                </a:cubicBezTo>
                <a:cubicBezTo>
                  <a:pt x="6240886" y="1028532"/>
                  <a:pt x="6271603" y="1098225"/>
                  <a:pt x="6271603" y="1180825"/>
                </a:cubicBezTo>
                <a:cubicBezTo>
                  <a:pt x="6271603" y="1223157"/>
                  <a:pt x="6261536" y="1262392"/>
                  <a:pt x="6241402" y="1298529"/>
                </a:cubicBezTo>
                <a:cubicBezTo>
                  <a:pt x="6221269" y="1334666"/>
                  <a:pt x="6196489" y="1367448"/>
                  <a:pt x="6167063" y="1396874"/>
                </a:cubicBezTo>
                <a:cubicBezTo>
                  <a:pt x="6137637" y="1426300"/>
                  <a:pt x="6089884" y="1469923"/>
                  <a:pt x="6023804" y="1527743"/>
                </a:cubicBezTo>
                <a:cubicBezTo>
                  <a:pt x="5948432" y="1593823"/>
                  <a:pt x="5888548" y="1650868"/>
                  <a:pt x="5844151" y="1698879"/>
                </a:cubicBezTo>
                <a:cubicBezTo>
                  <a:pt x="5799753" y="1746890"/>
                  <a:pt x="5764132" y="1802645"/>
                  <a:pt x="5737287" y="1866143"/>
                </a:cubicBezTo>
                <a:cubicBezTo>
                  <a:pt x="5710442" y="1929642"/>
                  <a:pt x="5697020" y="2004756"/>
                  <a:pt x="5697020" y="2091485"/>
                </a:cubicBezTo>
                <a:cubicBezTo>
                  <a:pt x="5697020" y="2160662"/>
                  <a:pt x="5715347" y="2212803"/>
                  <a:pt x="5752000" y="2247908"/>
                </a:cubicBezTo>
                <a:cubicBezTo>
                  <a:pt x="5788654" y="2283013"/>
                  <a:pt x="5833826" y="2300565"/>
                  <a:pt x="5887515" y="2300565"/>
                </a:cubicBezTo>
                <a:cubicBezTo>
                  <a:pt x="5990764" y="2300565"/>
                  <a:pt x="6052198" y="2246876"/>
                  <a:pt x="6071816" y="2139496"/>
                </a:cubicBezTo>
                <a:cubicBezTo>
                  <a:pt x="6083173" y="2088904"/>
                  <a:pt x="6091691" y="2053541"/>
                  <a:pt x="6097370" y="2033407"/>
                </a:cubicBezTo>
                <a:cubicBezTo>
                  <a:pt x="6103048" y="2013274"/>
                  <a:pt x="6111050" y="1993140"/>
                  <a:pt x="6121376" y="1973007"/>
                </a:cubicBezTo>
                <a:cubicBezTo>
                  <a:pt x="6131700" y="1952873"/>
                  <a:pt x="6147446" y="1930674"/>
                  <a:pt x="6168612" y="1906411"/>
                </a:cubicBezTo>
                <a:cubicBezTo>
                  <a:pt x="6189778" y="1882147"/>
                  <a:pt x="6217914" y="1854011"/>
                  <a:pt x="6253018" y="1822004"/>
                </a:cubicBezTo>
                <a:cubicBezTo>
                  <a:pt x="6380015" y="1708430"/>
                  <a:pt x="6468035" y="1627637"/>
                  <a:pt x="6517079" y="1579626"/>
                </a:cubicBezTo>
                <a:cubicBezTo>
                  <a:pt x="6566122" y="1531615"/>
                  <a:pt x="6608454" y="1474570"/>
                  <a:pt x="6644076" y="1408490"/>
                </a:cubicBezTo>
                <a:cubicBezTo>
                  <a:pt x="6679696" y="1342410"/>
                  <a:pt x="6697508" y="1265489"/>
                  <a:pt x="6697508" y="1177727"/>
                </a:cubicBezTo>
                <a:cubicBezTo>
                  <a:pt x="6697508" y="1066218"/>
                  <a:pt x="6666274" y="962968"/>
                  <a:pt x="6603808" y="867979"/>
                </a:cubicBezTo>
                <a:cubicBezTo>
                  <a:pt x="6541342" y="772989"/>
                  <a:pt x="6452806" y="697875"/>
                  <a:pt x="6338199" y="642637"/>
                </a:cubicBezTo>
                <a:cubicBezTo>
                  <a:pt x="6223592" y="587398"/>
                  <a:pt x="6091432" y="559779"/>
                  <a:pt x="5941721" y="559779"/>
                </a:cubicBezTo>
                <a:close/>
                <a:moveTo>
                  <a:pt x="3700491" y="559779"/>
                </a:moveTo>
                <a:cubicBezTo>
                  <a:pt x="3627183" y="559779"/>
                  <a:pt x="3568073" y="583784"/>
                  <a:pt x="3523160" y="631795"/>
                </a:cubicBezTo>
                <a:cubicBezTo>
                  <a:pt x="3478246" y="679806"/>
                  <a:pt x="3455789" y="746660"/>
                  <a:pt x="3455789" y="832358"/>
                </a:cubicBezTo>
                <a:cubicBezTo>
                  <a:pt x="3455789" y="895340"/>
                  <a:pt x="3460436" y="999106"/>
                  <a:pt x="3469728" y="1143655"/>
                </a:cubicBezTo>
                <a:lnTo>
                  <a:pt x="3519288" y="1885503"/>
                </a:lnTo>
                <a:cubicBezTo>
                  <a:pt x="3528580" y="1981525"/>
                  <a:pt x="3544068" y="2053025"/>
                  <a:pt x="3565750" y="2100003"/>
                </a:cubicBezTo>
                <a:cubicBezTo>
                  <a:pt x="3587432" y="2146982"/>
                  <a:pt x="3626151" y="2170471"/>
                  <a:pt x="3681906" y="2170471"/>
                </a:cubicBezTo>
                <a:cubicBezTo>
                  <a:pt x="3736628" y="2170471"/>
                  <a:pt x="3775863" y="2146208"/>
                  <a:pt x="3799610" y="2097680"/>
                </a:cubicBezTo>
                <a:cubicBezTo>
                  <a:pt x="3823358" y="2049153"/>
                  <a:pt x="3838845" y="1979460"/>
                  <a:pt x="3846072" y="1888600"/>
                </a:cubicBezTo>
                <a:lnTo>
                  <a:pt x="3912668" y="1125070"/>
                </a:lnTo>
                <a:cubicBezTo>
                  <a:pt x="3919896" y="1054860"/>
                  <a:pt x="3923510" y="985683"/>
                  <a:pt x="3923510" y="917538"/>
                </a:cubicBezTo>
                <a:cubicBezTo>
                  <a:pt x="3923510" y="801899"/>
                  <a:pt x="3908538" y="713363"/>
                  <a:pt x="3878596" y="651929"/>
                </a:cubicBezTo>
                <a:cubicBezTo>
                  <a:pt x="3848654" y="590496"/>
                  <a:pt x="3789285" y="559779"/>
                  <a:pt x="3700491" y="559779"/>
                </a:cubicBezTo>
                <a:close/>
                <a:moveTo>
                  <a:pt x="4166886" y="0"/>
                </a:moveTo>
                <a:cubicBezTo>
                  <a:pt x="6468194" y="0"/>
                  <a:pt x="8333772" y="751413"/>
                  <a:pt x="8333772" y="1678329"/>
                </a:cubicBezTo>
                <a:cubicBezTo>
                  <a:pt x="8333772" y="2605245"/>
                  <a:pt x="6468194" y="3356658"/>
                  <a:pt x="4166886" y="3356658"/>
                </a:cubicBezTo>
                <a:cubicBezTo>
                  <a:pt x="1865578" y="3356658"/>
                  <a:pt x="0" y="2605245"/>
                  <a:pt x="0" y="1678329"/>
                </a:cubicBezTo>
                <a:cubicBezTo>
                  <a:pt x="0" y="751413"/>
                  <a:pt x="1865578" y="0"/>
                  <a:pt x="4166886"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3" name="Title 1">
            <a:extLst>
              <a:ext uri="{FF2B5EF4-FFF2-40B4-BE49-F238E27FC236}">
                <a16:creationId xmlns:a16="http://schemas.microsoft.com/office/drawing/2014/main" id="{BAD53F77-F07F-EBA6-7399-D9903B2FAF94}"/>
              </a:ext>
            </a:extLst>
          </p:cNvPr>
          <p:cNvSpPr txBox="1">
            <a:spLocks/>
          </p:cNvSpPr>
          <p:nvPr/>
        </p:nvSpPr>
        <p:spPr>
          <a:xfrm>
            <a:off x="0" y="3429000"/>
            <a:ext cx="12192000" cy="2587306"/>
          </a:xfrm>
          <a:prstGeom prst="rect">
            <a:avLst/>
          </a:prstGeom>
        </p:spPr>
        <p:txBody>
          <a:bodyP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6600" b="0" i="0" u="none" strike="noStrike" kern="1200" cap="none" spc="-120" normalizeH="0" baseline="0" noProof="0" dirty="0">
                <a:ln>
                  <a:noFill/>
                </a:ln>
                <a:solidFill>
                  <a:prstClr val="white"/>
                </a:solidFill>
                <a:effectLst/>
                <a:uLnTx/>
                <a:uFillTx/>
                <a:latin typeface="Amasis MT Pro Medium" panose="02040604050005020304" pitchFamily="18" charset="0"/>
                <a:ea typeface="+mj-ea"/>
                <a:cs typeface="+mj-cs"/>
              </a:rPr>
              <a:t>Ending Marks Part 2</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120" normalizeH="0" baseline="0" noProof="0" dirty="0">
                <a:ln>
                  <a:noFill/>
                </a:ln>
                <a:solidFill>
                  <a:prstClr val="white"/>
                </a:solidFill>
                <a:effectLst/>
                <a:uLnTx/>
                <a:uFillTx/>
                <a:latin typeface="Amasis MT Pro Medium" panose="02040604050005020304" pitchFamily="18" charset="0"/>
                <a:ea typeface="+mj-ea"/>
                <a:cs typeface="+mj-cs"/>
              </a:rPr>
              <a:t>Exclamation Marks and Question Marks</a:t>
            </a:r>
            <a:endParaRPr kumimoji="0" lang="en-CA" sz="4800" b="0" i="0" u="none" strike="noStrike" kern="1200" cap="none" spc="-120" normalizeH="0" baseline="0" noProof="0" dirty="0">
              <a:ln>
                <a:noFill/>
              </a:ln>
              <a:solidFill>
                <a:prstClr val="white"/>
              </a:solidFill>
              <a:effectLst/>
              <a:uLnTx/>
              <a:uFillTx/>
              <a:latin typeface="Amasis MT Pro Medium" panose="02040604050005020304" pitchFamily="18" charset="0"/>
              <a:ea typeface="+mj-ea"/>
              <a:cs typeface="+mj-cs"/>
            </a:endParaRPr>
          </a:p>
        </p:txBody>
      </p:sp>
      <p:sp>
        <p:nvSpPr>
          <p:cNvPr id="5" name="TextBox 4">
            <a:extLst>
              <a:ext uri="{FF2B5EF4-FFF2-40B4-BE49-F238E27FC236}">
                <a16:creationId xmlns:a16="http://schemas.microsoft.com/office/drawing/2014/main" id="{6B2357A4-F938-8D5A-0ADD-D4C32A5E1328}"/>
              </a:ext>
            </a:extLst>
          </p:cNvPr>
          <p:cNvSpPr txBox="1"/>
          <p:nvPr/>
        </p:nvSpPr>
        <p:spPr>
          <a:xfrm>
            <a:off x="0" y="5383639"/>
            <a:ext cx="12192000" cy="984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00" cap="none" spc="0" normalizeH="0" baseline="0" noProof="0" dirty="0">
                <a:ln>
                  <a:noFill/>
                </a:ln>
                <a:solidFill>
                  <a:prstClr val="black"/>
                </a:solidFill>
                <a:effectLst/>
                <a:uLnTx/>
                <a:uFillTx/>
                <a:latin typeface="Calibri Light" panose="020F0302020204030204"/>
                <a:ea typeface="+mn-ea"/>
                <a:cs typeface="+mn-cs"/>
              </a:rPr>
              <a:t>Exclamation Marks and Question Marks Presentation  © 2025 by </a:t>
            </a:r>
            <a:r>
              <a:rPr kumimoji="0" lang="en-US" sz="2000" b="1" i="0" u="none" strike="noStrike" kern="100" cap="none" spc="0" normalizeH="0" baseline="0" noProof="0" dirty="0" err="1">
                <a:ln>
                  <a:noFill/>
                </a:ln>
                <a:solidFill>
                  <a:prstClr val="black"/>
                </a:solidFill>
                <a:effectLst/>
                <a:uLnTx/>
                <a:uFillTx/>
                <a:latin typeface="Calibri Light" panose="020F0302020204030204"/>
                <a:ea typeface="+mn-ea"/>
                <a:cs typeface="+mn-cs"/>
              </a:rPr>
              <a:t>Kathini</a:t>
            </a:r>
            <a:r>
              <a:rPr kumimoji="0" lang="en-US" sz="2000" b="1" i="0" u="none" strike="noStrike" kern="100" cap="none" spc="0" normalizeH="0" baseline="0" noProof="0" dirty="0">
                <a:ln>
                  <a:noFill/>
                </a:ln>
                <a:solidFill>
                  <a:prstClr val="black"/>
                </a:solidFill>
                <a:effectLst/>
                <a:uLnTx/>
                <a:uFillTx/>
                <a:latin typeface="Calibri Light" panose="020F0302020204030204"/>
                <a:ea typeface="+mn-ea"/>
                <a:cs typeface="+mn-cs"/>
              </a:rPr>
              <a:t> Dreilich is licensed under CC BY-NC-SA 4.0.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00" cap="none" spc="0" normalizeH="0" baseline="0" noProof="0" dirty="0">
                <a:ln>
                  <a:noFill/>
                </a:ln>
                <a:solidFill>
                  <a:prstClr val="black"/>
                </a:solidFill>
                <a:effectLst/>
                <a:uLnTx/>
                <a:uFillTx/>
                <a:latin typeface="Calibri Light" panose="020F0302020204030204"/>
                <a:ea typeface="+mn-ea"/>
                <a:cs typeface="+mn-cs"/>
              </a:rPr>
              <a:t>To view a copy of this license, visit https://creativecommons.org/licenses/by-nc-sa/4.0/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Picture 5">
            <a:extLst>
              <a:ext uri="{FF2B5EF4-FFF2-40B4-BE49-F238E27FC236}">
                <a16:creationId xmlns:a16="http://schemas.microsoft.com/office/drawing/2014/main" id="{960C9035-B888-6759-D3A4-1403F90999E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400045" y="6067576"/>
            <a:ext cx="1219631" cy="426720"/>
          </a:xfrm>
          <a:prstGeom prst="rect">
            <a:avLst/>
          </a:prstGeom>
          <a:noFill/>
          <a:ln>
            <a:noFill/>
          </a:ln>
        </p:spPr>
      </p:pic>
    </p:spTree>
    <p:extLst>
      <p:ext uri="{BB962C8B-B14F-4D97-AF65-F5344CB8AC3E}">
        <p14:creationId xmlns:p14="http://schemas.microsoft.com/office/powerpoint/2010/main" val="337587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8D85DCFE-7DB8-05A3-11EE-B05D9D10BA0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5" name="Rectangle 14">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 name="Picture 2">
            <a:extLst>
              <a:ext uri="{FF2B5EF4-FFF2-40B4-BE49-F238E27FC236}">
                <a16:creationId xmlns:a16="http://schemas.microsoft.com/office/drawing/2014/main" id="{D474583A-7650-4F1E-1248-C39571C93D2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48024" b="-48024"/>
          <a:stretch/>
        </p:blipFill>
        <p:spPr>
          <a:xfrm>
            <a:off x="6096000" y="629265"/>
            <a:ext cx="5452536" cy="5585271"/>
          </a:xfrm>
          <a:prstGeom prst="rect">
            <a:avLst/>
          </a:prstGeom>
        </p:spPr>
      </p:pic>
      <p:sp>
        <p:nvSpPr>
          <p:cNvPr id="2" name="TextBox 1">
            <a:extLst>
              <a:ext uri="{FF2B5EF4-FFF2-40B4-BE49-F238E27FC236}">
                <a16:creationId xmlns:a16="http://schemas.microsoft.com/office/drawing/2014/main" id="{8B7787D0-B4CB-5F1B-8639-0C72C07ADB30}"/>
              </a:ext>
            </a:extLst>
          </p:cNvPr>
          <p:cNvSpPr txBox="1"/>
          <p:nvPr/>
        </p:nvSpPr>
        <p:spPr>
          <a:xfrm>
            <a:off x="643464" y="434912"/>
            <a:ext cx="4205568" cy="166764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6100" b="0" i="0" u="none" strike="noStrike" kern="1200" cap="none" spc="-120" normalizeH="0" baseline="0" noProof="0" dirty="0">
                <a:ln>
                  <a:noFill/>
                </a:ln>
                <a:solidFill>
                  <a:prstClr val="black"/>
                </a:solidFill>
                <a:effectLst/>
                <a:uLnTx/>
                <a:uFillTx/>
                <a:latin typeface="Amasis MT Pro" panose="02040504050005020304" pitchFamily="18" charset="0"/>
                <a:ea typeface="+mn-ea"/>
                <a:cs typeface="+mn-cs"/>
              </a:rPr>
              <a:t>exclamation mark</a:t>
            </a:r>
          </a:p>
        </p:txBody>
      </p:sp>
      <mc:AlternateContent xmlns:mc="http://schemas.openxmlformats.org/markup-compatibility/2006">
        <mc:Choice xmlns:am3d="http://schemas.microsoft.com/office/drawing/2017/model3d" Requires="am3d">
          <p:graphicFrame>
            <p:nvGraphicFramePr>
              <p:cNvPr id="4" name="3D Model 3" descr="Exclamation Mark">
                <a:extLst>
                  <a:ext uri="{FF2B5EF4-FFF2-40B4-BE49-F238E27FC236}">
                    <a16:creationId xmlns:a16="http://schemas.microsoft.com/office/drawing/2014/main" id="{C567049A-87C6-A382-D8AD-419C7C66277C}"/>
                  </a:ext>
                </a:extLst>
              </p:cNvPr>
              <p:cNvGraphicFramePr>
                <a:graphicFrameLocks noChangeAspect="1"/>
              </p:cNvGraphicFramePr>
              <p:nvPr>
                <p:extLst>
                  <p:ext uri="{D42A27DB-BD31-4B8C-83A1-F6EECF244321}">
                    <p14:modId xmlns:p14="http://schemas.microsoft.com/office/powerpoint/2010/main" val="3289062297"/>
                  </p:ext>
                </p:extLst>
              </p:nvPr>
            </p:nvGraphicFramePr>
            <p:xfrm>
              <a:off x="2135100" y="2170638"/>
              <a:ext cx="1227864" cy="4043897"/>
            </p:xfrm>
            <a:graphic>
              <a:graphicData uri="http://schemas.microsoft.com/office/drawing/2017/model3d">
                <am3d:model3d r:embed="rId6">
                  <am3d:spPr>
                    <a:xfrm>
                      <a:off x="0" y="0"/>
                      <a:ext cx="1227864" cy="4043897"/>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m3d:postTrans dx="0" dy="0" dz="0"/>
                  </am3d:trans>
                  <am3d:raster rName="Office3DRenderer" rVer="16.0.8326">
                    <am3d:blip r:embed="rId7"/>
                  </am3d:raster>
                  <am3d:objViewport viewportSz="425514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Exclamation Mark">
                <a:extLst>
                  <a:ext uri="{FF2B5EF4-FFF2-40B4-BE49-F238E27FC236}">
                    <a16:creationId xmlns:a16="http://schemas.microsoft.com/office/drawing/2014/main" id="{C567049A-87C6-A382-D8AD-419C7C66277C}"/>
                  </a:ext>
                </a:extLst>
              </p:cNvPr>
              <p:cNvPicPr>
                <a:picLocks noGrp="1" noRot="1" noChangeAspect="1" noMove="1" noResize="1" noEditPoints="1" noAdjustHandles="1" noChangeArrowheads="1" noChangeShapeType="1" noCrop="1"/>
              </p:cNvPicPr>
              <p:nvPr/>
            </p:nvPicPr>
            <p:blipFill>
              <a:blip r:embed="rId7"/>
              <a:stretch>
                <a:fillRect/>
              </a:stretch>
            </p:blipFill>
            <p:spPr>
              <a:xfrm>
                <a:off x="2135100" y="2170638"/>
                <a:ext cx="1227864" cy="4043897"/>
              </a:xfrm>
              <a:prstGeom prst="rect">
                <a:avLst/>
              </a:prstGeom>
            </p:spPr>
          </p:pic>
        </mc:Fallback>
      </mc:AlternateContent>
    </p:spTree>
    <p:custDataLst>
      <p:tags r:id="rId1"/>
    </p:custDataLst>
    <p:extLst>
      <p:ext uri="{BB962C8B-B14F-4D97-AF65-F5344CB8AC3E}">
        <p14:creationId xmlns:p14="http://schemas.microsoft.com/office/powerpoint/2010/main" val="15651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mph" presetSubtype="128" accel="20000" decel="20000" fill="hold" nodeType="withEffect">
                                  <p:stCondLst>
                                    <p:cond delay="0"/>
                                  </p:stCondLst>
                                  <p:childTnLst>
                                    <p:anim calcmode="lin" valueType="num">
                                      <p:cBhvr additive="sum">
                                        <p:cTn id="6" dur="24000" fill="hold"/>
                                        <p:tgtEl>
                                          <p:spTgt spid="4"/>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C2C06B27-5E84-FADD-2D11-DE41C07EB43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711D997-BF77-A2C8-D10A-4E5BFE19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5" name="Rectangle 14">
            <a:extLst>
              <a:ext uri="{FF2B5EF4-FFF2-40B4-BE49-F238E27FC236}">
                <a16:creationId xmlns:a16="http://schemas.microsoft.com/office/drawing/2014/main" id="{AC24DF8A-199E-6D81-EF5E-D259F3C68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 name="Picture 2" descr="Young businessman shrugging">
            <a:extLst>
              <a:ext uri="{FF2B5EF4-FFF2-40B4-BE49-F238E27FC236}">
                <a16:creationId xmlns:a16="http://schemas.microsoft.com/office/drawing/2014/main" id="{4B8AC643-83A0-E963-A8D2-C8AB5A0DB028}"/>
              </a:ext>
            </a:extLst>
          </p:cNvPr>
          <p:cNvPicPr>
            <a:picLocks noChangeAspect="1"/>
          </p:cNvPicPr>
          <p:nvPr/>
        </p:nvPicPr>
        <p:blipFill rotWithShape="1">
          <a:blip r:embed="rId3">
            <a:extLst>
              <a:ext uri="{28A0092B-C50C-407E-A947-70E740481C1C}">
                <a14:useLocalDpi xmlns:a14="http://schemas.microsoft.com/office/drawing/2010/main" val="0"/>
              </a:ext>
            </a:extLst>
          </a:blip>
          <a:srcRect l="25684" t="-732" r="17969" b="66582"/>
          <a:stretch/>
        </p:blipFill>
        <p:spPr>
          <a:xfrm>
            <a:off x="6096000" y="629265"/>
            <a:ext cx="5452536" cy="5585271"/>
          </a:xfrm>
          <a:prstGeom prst="rect">
            <a:avLst/>
          </a:prstGeom>
        </p:spPr>
      </p:pic>
      <p:sp>
        <p:nvSpPr>
          <p:cNvPr id="2" name="TextBox 1">
            <a:extLst>
              <a:ext uri="{FF2B5EF4-FFF2-40B4-BE49-F238E27FC236}">
                <a16:creationId xmlns:a16="http://schemas.microsoft.com/office/drawing/2014/main" id="{391331B6-959A-6FD8-C728-E615BA1795CA}"/>
              </a:ext>
            </a:extLst>
          </p:cNvPr>
          <p:cNvSpPr txBox="1"/>
          <p:nvPr/>
        </p:nvSpPr>
        <p:spPr>
          <a:xfrm>
            <a:off x="925235" y="2439466"/>
            <a:ext cx="4205568" cy="166764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0000"/>
              </a:lnSpc>
              <a:spcBef>
                <a:spcPct val="0"/>
              </a:spcBef>
              <a:spcAft>
                <a:spcPts val="600"/>
              </a:spcAft>
              <a:buClrTx/>
              <a:buSzTx/>
              <a:buFontTx/>
              <a:buNone/>
              <a:tabLst/>
              <a:defRPr/>
            </a:pPr>
            <a:r>
              <a:rPr kumimoji="0" lang="en-US" sz="6100" b="0" i="0" u="none" strike="noStrike" kern="1200" cap="none" spc="-120" normalizeH="0" baseline="0" noProof="0" dirty="0">
                <a:ln>
                  <a:noFill/>
                </a:ln>
                <a:solidFill>
                  <a:prstClr val="black"/>
                </a:solidFill>
                <a:effectLst/>
                <a:uLnTx/>
                <a:uFillTx/>
                <a:latin typeface="Amasis MT Pro" panose="02040504050005020304" pitchFamily="18" charset="0"/>
                <a:ea typeface="+mn-ea"/>
                <a:cs typeface="+mn-cs"/>
              </a:rPr>
              <a:t>Don’t go in there</a:t>
            </a:r>
          </a:p>
        </p:txBody>
      </p:sp>
      <p:sp>
        <p:nvSpPr>
          <p:cNvPr id="4" name="TextBox 3">
            <a:extLst>
              <a:ext uri="{FF2B5EF4-FFF2-40B4-BE49-F238E27FC236}">
                <a16:creationId xmlns:a16="http://schemas.microsoft.com/office/drawing/2014/main" id="{D6D15B92-E03C-76B5-026F-B338DE583FAC}"/>
              </a:ext>
            </a:extLst>
          </p:cNvPr>
          <p:cNvSpPr txBox="1"/>
          <p:nvPr/>
        </p:nvSpPr>
        <p:spPr>
          <a:xfrm>
            <a:off x="2639186" y="3001619"/>
            <a:ext cx="671651" cy="1104425"/>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0000"/>
              </a:lnSpc>
              <a:spcBef>
                <a:spcPct val="0"/>
              </a:spcBef>
              <a:spcAft>
                <a:spcPts val="600"/>
              </a:spcAft>
              <a:buClrTx/>
              <a:buSzTx/>
              <a:buFontTx/>
              <a:buNone/>
              <a:tabLst/>
              <a:defRPr/>
            </a:pPr>
            <a:r>
              <a:rPr kumimoji="0" lang="en-US" sz="6100" b="0" i="0" u="none" strike="noStrike" kern="1200" cap="none" spc="-120" normalizeH="0" baseline="0" noProof="0" dirty="0">
                <a:ln>
                  <a:noFill/>
                </a:ln>
                <a:solidFill>
                  <a:prstClr val="black"/>
                </a:solidFill>
                <a:effectLst/>
                <a:uLnTx/>
                <a:uFillTx/>
                <a:latin typeface="Amasis MT Pro" panose="02040504050005020304" pitchFamily="18" charset="0"/>
                <a:ea typeface="+mn-ea"/>
                <a:cs typeface="+mn-cs"/>
              </a:rPr>
              <a:t>!</a:t>
            </a:r>
          </a:p>
        </p:txBody>
      </p:sp>
      <mc:AlternateContent xmlns:mc="http://schemas.openxmlformats.org/markup-compatibility/2006">
        <mc:Choice xmlns:am3d="http://schemas.microsoft.com/office/drawing/2017/model3d" Requires="am3d">
          <p:graphicFrame>
            <p:nvGraphicFramePr>
              <p:cNvPr id="5" name="3D Model 4" descr="Exclamation Mark">
                <a:extLst>
                  <a:ext uri="{FF2B5EF4-FFF2-40B4-BE49-F238E27FC236}">
                    <a16:creationId xmlns:a16="http://schemas.microsoft.com/office/drawing/2014/main" id="{6642C4BB-836D-2595-E2CF-DB4EC3D16986}"/>
                  </a:ext>
                </a:extLst>
              </p:cNvPr>
              <p:cNvGraphicFramePr>
                <a:graphicFrameLocks noChangeAspect="1"/>
              </p:cNvGraphicFramePr>
              <p:nvPr>
                <p:extLst>
                  <p:ext uri="{D42A27DB-BD31-4B8C-83A1-F6EECF244321}">
                    <p14:modId xmlns:p14="http://schemas.microsoft.com/office/powerpoint/2010/main" val="1353993720"/>
                  </p:ext>
                </p:extLst>
              </p:nvPr>
            </p:nvGraphicFramePr>
            <p:xfrm>
              <a:off x="2025254" y="1531882"/>
              <a:ext cx="1227863" cy="4043896"/>
            </p:xfrm>
            <a:graphic>
              <a:graphicData uri="http://schemas.microsoft.com/office/drawing/2017/model3d">
                <am3d:model3d r:embed="rId4">
                  <am3d:spPr>
                    <a:xfrm>
                      <a:off x="0" y="0"/>
                      <a:ext cx="1227863" cy="4043896"/>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m3d:postTrans dx="0" dy="0" dz="0"/>
                  </am3d:trans>
                  <am3d:raster rName="Office3DRenderer" rVer="16.0.8326">
                    <am3d:blip r:embed="rId5"/>
                  </am3d:raster>
                  <am3d:objViewport viewportSz="425514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Exclamation Mark">
                <a:extLst>
                  <a:ext uri="{FF2B5EF4-FFF2-40B4-BE49-F238E27FC236}">
                    <a16:creationId xmlns:a16="http://schemas.microsoft.com/office/drawing/2014/main" id="{6642C4BB-836D-2595-E2CF-DB4EC3D16986}"/>
                  </a:ext>
                </a:extLst>
              </p:cNvPr>
              <p:cNvPicPr>
                <a:picLocks noGrp="1" noRot="1" noChangeAspect="1" noMove="1" noResize="1" noEditPoints="1" noAdjustHandles="1" noChangeArrowheads="1" noChangeShapeType="1" noCrop="1"/>
              </p:cNvPicPr>
              <p:nvPr/>
            </p:nvPicPr>
            <p:blipFill>
              <a:blip r:embed="rId5"/>
              <a:stretch>
                <a:fillRect/>
              </a:stretch>
            </p:blipFill>
            <p:spPr>
              <a:xfrm>
                <a:off x="2025254" y="1531882"/>
                <a:ext cx="1227863" cy="4043896"/>
              </a:xfrm>
              <a:prstGeom prst="rect">
                <a:avLst/>
              </a:prstGeom>
            </p:spPr>
          </p:pic>
        </mc:Fallback>
      </mc:AlternateContent>
    </p:spTree>
    <p:extLst>
      <p:ext uri="{BB962C8B-B14F-4D97-AF65-F5344CB8AC3E}">
        <p14:creationId xmlns:p14="http://schemas.microsoft.com/office/powerpoint/2010/main" val="106221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0" presetClass="exit" presetSubtype="128" fill="hold" nodeType="withEffect">
                                  <p:stCondLst>
                                    <p:cond delay="0"/>
                                  </p:stCondLst>
                                  <p:childTnLst>
                                    <p:animEffect transition="out" filter="fade">
                                      <p:cBhvr>
                                        <p:cTn id="6" dur="1000"/>
                                        <p:tgtEl>
                                          <p:spTgt spid="5"/>
                                        </p:tgtEl>
                                      </p:cBhvr>
                                    </p:animEffect>
                                    <p:anim calcmode="lin" valueType="num">
                                      <p:cBhvr additive="sum">
                                        <p:cTn id="7" dur="1000"/>
                                        <p:tgtEl>
                                          <p:spTgt spid="5"/>
                                        </p:tgtEl>
                                        <p:attrNameLst>
                                          <p:attrName>3d.view.rotation.y</p:attrName>
                                        </p:attrNameLst>
                                      </p:cBhvr>
                                      <p:tavLst>
                                        <p:tav tm="0">
                                          <p:val>
                                            <p:fltVal val="0"/>
                                          </p:val>
                                        </p:tav>
                                        <p:tav tm="3330">
                                          <p:val>
                                            <p:fltVal val="0.065"/>
                                          </p:val>
                                        </p:tav>
                                        <p:tav tm="6660">
                                          <p:val>
                                            <p:fltVal val="0.2543"/>
                                          </p:val>
                                        </p:tav>
                                        <p:tav tm="9990">
                                          <p:val>
                                            <p:fltVal val="0.5589"/>
                                          </p:val>
                                        </p:tav>
                                        <p:tav tm="13320">
                                          <p:val>
                                            <p:fltVal val="0.97"/>
                                          </p:val>
                                        </p:tav>
                                        <p:tav tm="16650">
                                          <p:val>
                                            <p:fltVal val="1.4787"/>
                                          </p:val>
                                        </p:tav>
                                        <p:tav tm="19970">
                                          <p:val>
                                            <p:fltVal val="2.0742"/>
                                          </p:val>
                                        </p:tav>
                                        <p:tav tm="23290">
                                          <p:val>
                                            <p:fltVal val="2.7492"/>
                                          </p:val>
                                        </p:tav>
                                        <p:tav tm="26620">
                                          <p:val>
                                            <p:fltVal val="3.4972"/>
                                          </p:val>
                                        </p:tav>
                                        <p:tav tm="29950">
                                          <p:val>
                                            <p:fltVal val="4.3074"/>
                                          </p:val>
                                        </p:tav>
                                        <p:tav tm="33280">
                                          <p:val>
                                            <p:fltVal val="5.1709"/>
                                          </p:val>
                                        </p:tav>
                                        <p:tav tm="36610">
                                          <p:val>
                                            <p:fltVal val="6.079"/>
                                          </p:val>
                                        </p:tav>
                                        <p:tav tm="39940">
                                          <p:val>
                                            <p:fltVal val="7.0227"/>
                                          </p:val>
                                        </p:tav>
                                        <p:tav tm="43270">
                                          <p:val>
                                            <p:fltVal val="7.9931"/>
                                          </p:val>
                                        </p:tav>
                                        <p:tav tm="46600">
                                          <p:val>
                                            <p:fltVal val="8.9815"/>
                                          </p:val>
                                        </p:tav>
                                        <p:tav tm="49930">
                                          <p:val>
                                            <p:fltVal val="9.979"/>
                                          </p:val>
                                        </p:tav>
                                        <p:tav tm="53250">
                                          <p:val>
                                            <p:fltVal val="10.9736"/>
                                          </p:val>
                                        </p:tav>
                                        <p:tav tm="56580">
                                          <p:val>
                                            <p:fltVal val="11.9626"/>
                                          </p:val>
                                        </p:tav>
                                        <p:tav tm="59900">
                                          <p:val>
                                            <p:fltVal val="12.9311"/>
                                          </p:val>
                                        </p:tav>
                                        <p:tav tm="63220">
                                          <p:val>
                                            <p:fltVal val="13.8735"/>
                                          </p:val>
                                        </p:tav>
                                        <p:tav tm="66540">
                                          <p:val>
                                            <p:fltVal val="14.781"/>
                                          </p:val>
                                        </p:tav>
                                        <p:tav tm="69870">
                                          <p:val>
                                            <p:fltVal val="15.6471"/>
                                          </p:val>
                                        </p:tav>
                                        <p:tav tm="73190">
                                          <p:val>
                                            <p:fltVal val="16.4581"/>
                                          </p:val>
                                        </p:tav>
                                        <p:tav tm="76510">
                                          <p:val>
                                            <p:fltVal val="17.2077"/>
                                          </p:val>
                                        </p:tav>
                                        <p:tav tm="79830">
                                          <p:val>
                                            <p:fltVal val="17.8872"/>
                                          </p:val>
                                        </p:tav>
                                        <p:tav tm="83160">
                                          <p:val>
                                            <p:fltVal val="18.4895"/>
                                          </p:val>
                                        </p:tav>
                                        <p:tav tm="86480">
                                          <p:val>
                                            <p:fltVal val="19.0021"/>
                                          </p:val>
                                        </p:tav>
                                        <p:tav tm="89800">
                                          <p:val>
                                            <p:fltVal val="19.4182"/>
                                          </p:val>
                                        </p:tav>
                                        <p:tav tm="93120">
                                          <p:val>
                                            <p:fltVal val="19.729"/>
                                          </p:val>
                                        </p:tav>
                                        <p:tav tm="96450">
                                          <p:val>
                                            <p:fltVal val="19.9261"/>
                                          </p:val>
                                        </p:tav>
                                        <p:tav tm="100000">
                                          <p:val>
                                            <p:fltVal val="20"/>
                                          </p:val>
                                        </p:tav>
                                      </p:tavLst>
                                    </p:anim>
                                    <p:anim calcmode="lin" valueType="num">
                                      <p:cBhvr additive="mult">
                                        <p:cTn id="8" dur="1000"/>
                                        <p:tgtEl>
                                          <p:spTgt spid="5"/>
                                        </p:tgtEl>
                                        <p:attrNameLst>
                                          <p:attrName>3d.object.scale.x</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9" dur="1000"/>
                                        <p:tgtEl>
                                          <p:spTgt spid="5"/>
                                        </p:tgtEl>
                                        <p:attrNameLst>
                                          <p:attrName>3d.object.scale.y</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10" dur="1000"/>
                                        <p:tgtEl>
                                          <p:spTgt spid="5"/>
                                        </p:tgtEl>
                                        <p:attrNameLst>
                                          <p:attrName>3d.object.scale.z</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set>
                                      <p:cBhvr>
                                        <p:cTn id="11" dur="1" fill="hold">
                                          <p:stCondLst>
                                            <p:cond delay="999"/>
                                          </p:stCondLst>
                                        </p:cTn>
                                        <p:tgtEl>
                                          <p:spTgt spid="5"/>
                                        </p:tgtEl>
                                        <p:attrNameLst>
                                          <p:attrName>style.visibility</p:attrName>
                                        </p:attrNameLst>
                                      </p:cBhvr>
                                      <p:to>
                                        <p:strVal val="hidden"/>
                                      </p:to>
                                    </p:set>
                                  </p:childTnLst>
                                </p:cTn>
                              </p:par>
                              <p:par>
                                <p:cTn id="12" presetID="3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childTnLst>
                          </p:cTn>
                        </p:par>
                        <p:par>
                          <p:cTn id="24" fill="hold">
                            <p:stCondLst>
                              <p:cond delay="2000"/>
                            </p:stCondLst>
                            <p:childTnLst>
                              <p:par>
                                <p:cTn id="25" presetID="32" presetClass="emph" presetSubtype="0" fill="hold" grpId="1" nodeType="afterEffect">
                                  <p:stCondLst>
                                    <p:cond delay="0"/>
                                  </p:stCondLst>
                                  <p:childTnLst>
                                    <p:animRot by="120000">
                                      <p:cBhvr>
                                        <p:cTn id="26" dur="100" fill="hold">
                                          <p:stCondLst>
                                            <p:cond delay="0"/>
                                          </p:stCondLst>
                                        </p:cTn>
                                        <p:tgtEl>
                                          <p:spTgt spid="4"/>
                                        </p:tgtEl>
                                        <p:attrNameLst>
                                          <p:attrName>r</p:attrName>
                                        </p:attrNameLst>
                                      </p:cBhvr>
                                    </p:animRot>
                                    <p:animRot by="-240000">
                                      <p:cBhvr>
                                        <p:cTn id="27" dur="200" fill="hold">
                                          <p:stCondLst>
                                            <p:cond delay="200"/>
                                          </p:stCondLst>
                                        </p:cTn>
                                        <p:tgtEl>
                                          <p:spTgt spid="4"/>
                                        </p:tgtEl>
                                        <p:attrNameLst>
                                          <p:attrName>r</p:attrName>
                                        </p:attrNameLst>
                                      </p:cBhvr>
                                    </p:animRot>
                                    <p:animRot by="240000">
                                      <p:cBhvr>
                                        <p:cTn id="28" dur="200" fill="hold">
                                          <p:stCondLst>
                                            <p:cond delay="400"/>
                                          </p:stCondLst>
                                        </p:cTn>
                                        <p:tgtEl>
                                          <p:spTgt spid="4"/>
                                        </p:tgtEl>
                                        <p:attrNameLst>
                                          <p:attrName>r</p:attrName>
                                        </p:attrNameLst>
                                      </p:cBhvr>
                                    </p:animRot>
                                    <p:animRot by="-240000">
                                      <p:cBhvr>
                                        <p:cTn id="29" dur="200" fill="hold">
                                          <p:stCondLst>
                                            <p:cond delay="600"/>
                                          </p:stCondLst>
                                        </p:cTn>
                                        <p:tgtEl>
                                          <p:spTgt spid="4"/>
                                        </p:tgtEl>
                                        <p:attrNameLst>
                                          <p:attrName>r</p:attrName>
                                        </p:attrNameLst>
                                      </p:cBhvr>
                                    </p:animRot>
                                    <p:animRot by="120000">
                                      <p:cBhvr>
                                        <p:cTn id="3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F92D39E-1FB6-2640-4A64-48DDD69854FA}"/>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B5773B7-D5C6-F89E-71CF-A461B9274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5" name="Rectangle 14">
            <a:extLst>
              <a:ext uri="{FF2B5EF4-FFF2-40B4-BE49-F238E27FC236}">
                <a16:creationId xmlns:a16="http://schemas.microsoft.com/office/drawing/2014/main" id="{286E8083-B282-A03A-F099-8E817534D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 name="Picture 2">
            <a:extLst>
              <a:ext uri="{FF2B5EF4-FFF2-40B4-BE49-F238E27FC236}">
                <a16:creationId xmlns:a16="http://schemas.microsoft.com/office/drawing/2014/main" id="{1C3FC648-3699-8507-7081-D44869B8DC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88" r="1188"/>
          <a:stretch/>
        </p:blipFill>
        <p:spPr>
          <a:xfrm>
            <a:off x="6096000" y="629265"/>
            <a:ext cx="5452536" cy="5585271"/>
          </a:xfrm>
          <a:prstGeom prst="rect">
            <a:avLst/>
          </a:prstGeom>
        </p:spPr>
      </p:pic>
      <p:sp>
        <p:nvSpPr>
          <p:cNvPr id="2" name="TextBox 1">
            <a:extLst>
              <a:ext uri="{FF2B5EF4-FFF2-40B4-BE49-F238E27FC236}">
                <a16:creationId xmlns:a16="http://schemas.microsoft.com/office/drawing/2014/main" id="{61C62CD2-8B37-32FD-AA28-838ECADADF5B}"/>
              </a:ext>
            </a:extLst>
          </p:cNvPr>
          <p:cNvSpPr txBox="1"/>
          <p:nvPr/>
        </p:nvSpPr>
        <p:spPr>
          <a:xfrm>
            <a:off x="603504" y="0"/>
            <a:ext cx="4205568" cy="173257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6100" b="0" i="0" u="none" strike="noStrike" kern="1200" cap="none" spc="-120" normalizeH="0" baseline="0" noProof="0" dirty="0">
                <a:ln>
                  <a:noFill/>
                </a:ln>
                <a:solidFill>
                  <a:prstClr val="black"/>
                </a:solidFill>
                <a:effectLst/>
                <a:uLnTx/>
                <a:uFillTx/>
                <a:latin typeface="Amasis MT Pro" panose="02040504050005020304" pitchFamily="18" charset="0"/>
                <a:ea typeface="+mn-ea"/>
                <a:cs typeface="+mn-cs"/>
              </a:rPr>
              <a:t>question mark</a:t>
            </a:r>
          </a:p>
        </p:txBody>
      </p:sp>
      <mc:AlternateContent xmlns:mc="http://schemas.openxmlformats.org/markup-compatibility/2006">
        <mc:Choice xmlns:am3d="http://schemas.microsoft.com/office/drawing/2017/model3d" Requires="am3d">
          <p:graphicFrame>
            <p:nvGraphicFramePr>
              <p:cNvPr id="4" name="3D Model 3" descr="Question mark">
                <a:extLst>
                  <a:ext uri="{FF2B5EF4-FFF2-40B4-BE49-F238E27FC236}">
                    <a16:creationId xmlns:a16="http://schemas.microsoft.com/office/drawing/2014/main" id="{023D0062-26F2-7229-D52F-73A69FCE8D79}"/>
                  </a:ext>
                </a:extLst>
              </p:cNvPr>
              <p:cNvGraphicFramePr>
                <a:graphicFrameLocks noChangeAspect="1"/>
              </p:cNvGraphicFramePr>
              <p:nvPr>
                <p:extLst>
                  <p:ext uri="{D42A27DB-BD31-4B8C-83A1-F6EECF244321}">
                    <p14:modId xmlns:p14="http://schemas.microsoft.com/office/powerpoint/2010/main" val="1292446891"/>
                  </p:ext>
                </p:extLst>
              </p:nvPr>
            </p:nvGraphicFramePr>
            <p:xfrm>
              <a:off x="1711199" y="1922617"/>
              <a:ext cx="1990177" cy="3225358"/>
            </p:xfrm>
            <a:graphic>
              <a:graphicData uri="http://schemas.microsoft.com/office/drawing/2017/model3d">
                <am3d:model3d r:embed="rId5">
                  <am3d:spPr>
                    <a:xfrm>
                      <a:off x="0" y="0"/>
                      <a:ext cx="1990177" cy="3225358"/>
                    </a:xfrm>
                    <a:prstGeom prst="rect">
                      <a:avLst/>
                    </a:prstGeom>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m3d:postTrans dx="0" dy="0" dz="0"/>
                  </am3d:trans>
                  <am3d:raster rName="Office3DRenderer" rVer="16.0.8326">
                    <am3d:blip r:embed="rId6"/>
                  </am3d:raster>
                  <am3d:objViewport viewportSz="400774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Question mark">
                <a:extLst>
                  <a:ext uri="{FF2B5EF4-FFF2-40B4-BE49-F238E27FC236}">
                    <a16:creationId xmlns:a16="http://schemas.microsoft.com/office/drawing/2014/main" id="{023D0062-26F2-7229-D52F-73A69FCE8D79}"/>
                  </a:ext>
                </a:extLst>
              </p:cNvPr>
              <p:cNvPicPr>
                <a:picLocks noGrp="1" noRot="1" noChangeAspect="1" noMove="1" noResize="1" noEditPoints="1" noAdjustHandles="1" noChangeArrowheads="1" noChangeShapeType="1" noCrop="1"/>
              </p:cNvPicPr>
              <p:nvPr/>
            </p:nvPicPr>
            <p:blipFill>
              <a:blip r:embed="rId6"/>
              <a:stretch>
                <a:fillRect/>
              </a:stretch>
            </p:blipFill>
            <p:spPr>
              <a:xfrm>
                <a:off x="1711199" y="1922617"/>
                <a:ext cx="1990177" cy="3225358"/>
              </a:xfrm>
              <a:prstGeom prst="rect">
                <a:avLst/>
              </a:prstGeom>
            </p:spPr>
          </p:pic>
        </mc:Fallback>
      </mc:AlternateContent>
    </p:spTree>
    <p:extLst>
      <p:ext uri="{BB962C8B-B14F-4D97-AF65-F5344CB8AC3E}">
        <p14:creationId xmlns:p14="http://schemas.microsoft.com/office/powerpoint/2010/main" val="362935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mph" presetSubtype="128" accel="20000" decel="20000" fill="hold" nodeType="withEffect">
                                  <p:stCondLst>
                                    <p:cond delay="0"/>
                                  </p:stCondLst>
                                  <p:childTnLst>
                                    <p:anim calcmode="lin" valueType="num">
                                      <p:cBhvr additive="sum">
                                        <p:cTn id="6" dur="18000" fill="hold"/>
                                        <p:tgtEl>
                                          <p:spTgt spid="4"/>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C01556C-A0FE-EF9F-193C-7A7F84B896AA}"/>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5738D9E-C7EE-6237-56B4-303A0C98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5" name="Rectangle 14">
            <a:extLst>
              <a:ext uri="{FF2B5EF4-FFF2-40B4-BE49-F238E27FC236}">
                <a16:creationId xmlns:a16="http://schemas.microsoft.com/office/drawing/2014/main" id="{E0BC3409-2ABC-9004-327A-68D749A24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 name="Picture 2" descr="Young girl shrugging">
            <a:extLst>
              <a:ext uri="{FF2B5EF4-FFF2-40B4-BE49-F238E27FC236}">
                <a16:creationId xmlns:a16="http://schemas.microsoft.com/office/drawing/2014/main" id="{99FF4D7A-EB4D-3283-788D-8FD5E12028E2}"/>
              </a:ext>
            </a:extLst>
          </p:cNvPr>
          <p:cNvPicPr>
            <a:picLocks noChangeAspect="1"/>
          </p:cNvPicPr>
          <p:nvPr/>
        </p:nvPicPr>
        <p:blipFill rotWithShape="1">
          <a:blip r:embed="rId3">
            <a:extLst>
              <a:ext uri="{28A0092B-C50C-407E-A947-70E740481C1C}">
                <a14:useLocalDpi xmlns:a14="http://schemas.microsoft.com/office/drawing/2010/main" val="0"/>
              </a:ext>
            </a:extLst>
          </a:blip>
          <a:srcRect l="-38989" r="-38989"/>
          <a:stretch/>
        </p:blipFill>
        <p:spPr>
          <a:xfrm>
            <a:off x="6096000" y="629265"/>
            <a:ext cx="5452536" cy="5585271"/>
          </a:xfrm>
          <a:prstGeom prst="rect">
            <a:avLst/>
          </a:prstGeom>
        </p:spPr>
      </p:pic>
      <p:sp>
        <p:nvSpPr>
          <p:cNvPr id="2" name="TextBox 1">
            <a:extLst>
              <a:ext uri="{FF2B5EF4-FFF2-40B4-BE49-F238E27FC236}">
                <a16:creationId xmlns:a16="http://schemas.microsoft.com/office/drawing/2014/main" id="{2F8BBAEF-2016-4BDF-E55F-F6B21E4C0586}"/>
              </a:ext>
            </a:extLst>
          </p:cNvPr>
          <p:cNvSpPr txBox="1"/>
          <p:nvPr/>
        </p:nvSpPr>
        <p:spPr>
          <a:xfrm>
            <a:off x="925236" y="2154660"/>
            <a:ext cx="4205568" cy="253447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0000"/>
              </a:lnSpc>
              <a:spcBef>
                <a:spcPct val="0"/>
              </a:spcBef>
              <a:spcAft>
                <a:spcPts val="600"/>
              </a:spcAft>
              <a:buClrTx/>
              <a:buSzTx/>
              <a:buFontTx/>
              <a:buNone/>
              <a:tabLst/>
              <a:defRPr/>
            </a:pPr>
            <a:r>
              <a:rPr kumimoji="0" lang="en-US" sz="6100" b="0" i="0" u="none" strike="noStrike" kern="1200" cap="none" spc="-120" normalizeH="0" baseline="0" noProof="0" dirty="0">
                <a:ln>
                  <a:noFill/>
                </a:ln>
                <a:solidFill>
                  <a:prstClr val="black"/>
                </a:solidFill>
                <a:effectLst/>
                <a:uLnTx/>
                <a:uFillTx/>
                <a:latin typeface="Amasis MT Pro" panose="02040504050005020304" pitchFamily="18" charset="0"/>
                <a:ea typeface="+mn-ea"/>
                <a:cs typeface="+mn-cs"/>
              </a:rPr>
              <a:t>Where did everybody go</a:t>
            </a:r>
          </a:p>
        </p:txBody>
      </p:sp>
      <p:sp>
        <p:nvSpPr>
          <p:cNvPr id="5" name="TextBox 4">
            <a:extLst>
              <a:ext uri="{FF2B5EF4-FFF2-40B4-BE49-F238E27FC236}">
                <a16:creationId xmlns:a16="http://schemas.microsoft.com/office/drawing/2014/main" id="{2D164A94-2973-9A1E-8D82-A7284295BB8C}"/>
              </a:ext>
            </a:extLst>
          </p:cNvPr>
          <p:cNvSpPr txBox="1"/>
          <p:nvPr/>
        </p:nvSpPr>
        <p:spPr>
          <a:xfrm>
            <a:off x="1787021" y="3658087"/>
            <a:ext cx="626165" cy="10310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100" b="0" i="0" u="none" strike="noStrike" kern="1200" cap="none" spc="-120" normalizeH="0" baseline="0" noProof="0" dirty="0">
                <a:ln>
                  <a:noFill/>
                </a:ln>
                <a:solidFill>
                  <a:prstClr val="black"/>
                </a:solidFill>
                <a:effectLst/>
                <a:uLnTx/>
                <a:uFillTx/>
                <a:latin typeface="Amasis MT Pro" panose="02040504050005020304" pitchFamily="18" charset="0"/>
                <a:ea typeface="+mn-ea"/>
                <a:cs typeface="+mn-cs"/>
              </a:rPr>
              <a:t>?</a:t>
            </a:r>
            <a:endParaRPr kumimoji="0" lang="en-CA" sz="61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AlternateContent xmlns:mc="http://schemas.openxmlformats.org/markup-compatibility/2006">
        <mc:Choice xmlns:am3d="http://schemas.microsoft.com/office/drawing/2017/model3d" Requires="am3d">
          <p:graphicFrame>
            <p:nvGraphicFramePr>
              <p:cNvPr id="4" name="3D Model 3" descr="Question mark">
                <a:extLst>
                  <a:ext uri="{FF2B5EF4-FFF2-40B4-BE49-F238E27FC236}">
                    <a16:creationId xmlns:a16="http://schemas.microsoft.com/office/drawing/2014/main" id="{A47D972B-CC40-5715-2FFD-054B825CC377}"/>
                  </a:ext>
                </a:extLst>
              </p:cNvPr>
              <p:cNvGraphicFramePr>
                <a:graphicFrameLocks noChangeAspect="1"/>
              </p:cNvGraphicFramePr>
              <p:nvPr>
                <p:extLst>
                  <p:ext uri="{D42A27DB-BD31-4B8C-83A1-F6EECF244321}">
                    <p14:modId xmlns:p14="http://schemas.microsoft.com/office/powerpoint/2010/main" val="3438783360"/>
                  </p:ext>
                </p:extLst>
              </p:nvPr>
            </p:nvGraphicFramePr>
            <p:xfrm>
              <a:off x="1711199" y="1922616"/>
              <a:ext cx="1990176" cy="3225359"/>
            </p:xfrm>
            <a:graphic>
              <a:graphicData uri="http://schemas.microsoft.com/office/drawing/2017/model3d">
                <am3d:model3d r:embed="rId4">
                  <am3d:spPr>
                    <a:xfrm>
                      <a:off x="0" y="0"/>
                      <a:ext cx="1990176" cy="3225359"/>
                    </a:xfrm>
                    <a:prstGeom prst="rect">
                      <a:avLst/>
                    </a:prstGeom>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m3d:postTrans dx="0" dy="0" dz="0"/>
                  </am3d:trans>
                  <am3d:raster rName="Office3DRenderer" rVer="16.0.8326">
                    <am3d:blip r:embed="rId5"/>
                  </am3d:raster>
                  <am3d:objViewport viewportSz="400774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Question mark">
                <a:extLst>
                  <a:ext uri="{FF2B5EF4-FFF2-40B4-BE49-F238E27FC236}">
                    <a16:creationId xmlns:a16="http://schemas.microsoft.com/office/drawing/2014/main" id="{A47D972B-CC40-5715-2FFD-054B825CC377}"/>
                  </a:ext>
                </a:extLst>
              </p:cNvPr>
              <p:cNvPicPr>
                <a:picLocks noGrp="1" noRot="1" noChangeAspect="1" noMove="1" noResize="1" noEditPoints="1" noAdjustHandles="1" noChangeArrowheads="1" noChangeShapeType="1" noCrop="1"/>
              </p:cNvPicPr>
              <p:nvPr/>
            </p:nvPicPr>
            <p:blipFill>
              <a:blip r:embed="rId5"/>
              <a:stretch>
                <a:fillRect/>
              </a:stretch>
            </p:blipFill>
            <p:spPr>
              <a:xfrm>
                <a:off x="1711199" y="1922616"/>
                <a:ext cx="1990176" cy="3225359"/>
              </a:xfrm>
              <a:prstGeom prst="rect">
                <a:avLst/>
              </a:prstGeom>
            </p:spPr>
          </p:pic>
        </mc:Fallback>
      </mc:AlternateContent>
    </p:spTree>
    <p:extLst>
      <p:ext uri="{BB962C8B-B14F-4D97-AF65-F5344CB8AC3E}">
        <p14:creationId xmlns:p14="http://schemas.microsoft.com/office/powerpoint/2010/main" val="161983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0" presetClass="exit" presetSubtype="128" fill="hold" nodeType="withEffect">
                                  <p:stCondLst>
                                    <p:cond delay="0"/>
                                  </p:stCondLst>
                                  <p:childTnLst>
                                    <p:animEffect transition="out" filter="fade">
                                      <p:cBhvr>
                                        <p:cTn id="6" dur="1000"/>
                                        <p:tgtEl>
                                          <p:spTgt spid="4"/>
                                        </p:tgtEl>
                                      </p:cBhvr>
                                    </p:animEffect>
                                    <p:anim calcmode="lin" valueType="num">
                                      <p:cBhvr additive="sum">
                                        <p:cTn id="7" dur="1000"/>
                                        <p:tgtEl>
                                          <p:spTgt spid="4"/>
                                        </p:tgtEl>
                                        <p:attrNameLst>
                                          <p:attrName>3d.view.rotation.y</p:attrName>
                                        </p:attrNameLst>
                                      </p:cBhvr>
                                      <p:tavLst>
                                        <p:tav tm="0">
                                          <p:val>
                                            <p:fltVal val="0"/>
                                          </p:val>
                                        </p:tav>
                                        <p:tav tm="3330">
                                          <p:val>
                                            <p:fltVal val="0.065"/>
                                          </p:val>
                                        </p:tav>
                                        <p:tav tm="6660">
                                          <p:val>
                                            <p:fltVal val="0.2543"/>
                                          </p:val>
                                        </p:tav>
                                        <p:tav tm="9990">
                                          <p:val>
                                            <p:fltVal val="0.5589"/>
                                          </p:val>
                                        </p:tav>
                                        <p:tav tm="13320">
                                          <p:val>
                                            <p:fltVal val="0.97"/>
                                          </p:val>
                                        </p:tav>
                                        <p:tav tm="16650">
                                          <p:val>
                                            <p:fltVal val="1.4787"/>
                                          </p:val>
                                        </p:tav>
                                        <p:tav tm="19970">
                                          <p:val>
                                            <p:fltVal val="2.0742"/>
                                          </p:val>
                                        </p:tav>
                                        <p:tav tm="23290">
                                          <p:val>
                                            <p:fltVal val="2.7492"/>
                                          </p:val>
                                        </p:tav>
                                        <p:tav tm="26620">
                                          <p:val>
                                            <p:fltVal val="3.4972"/>
                                          </p:val>
                                        </p:tav>
                                        <p:tav tm="29950">
                                          <p:val>
                                            <p:fltVal val="4.3074"/>
                                          </p:val>
                                        </p:tav>
                                        <p:tav tm="33280">
                                          <p:val>
                                            <p:fltVal val="5.1709"/>
                                          </p:val>
                                        </p:tav>
                                        <p:tav tm="36610">
                                          <p:val>
                                            <p:fltVal val="6.079"/>
                                          </p:val>
                                        </p:tav>
                                        <p:tav tm="39940">
                                          <p:val>
                                            <p:fltVal val="7.0227"/>
                                          </p:val>
                                        </p:tav>
                                        <p:tav tm="43270">
                                          <p:val>
                                            <p:fltVal val="7.9931"/>
                                          </p:val>
                                        </p:tav>
                                        <p:tav tm="46600">
                                          <p:val>
                                            <p:fltVal val="8.9815"/>
                                          </p:val>
                                        </p:tav>
                                        <p:tav tm="49930">
                                          <p:val>
                                            <p:fltVal val="9.979"/>
                                          </p:val>
                                        </p:tav>
                                        <p:tav tm="53250">
                                          <p:val>
                                            <p:fltVal val="10.9736"/>
                                          </p:val>
                                        </p:tav>
                                        <p:tav tm="56580">
                                          <p:val>
                                            <p:fltVal val="11.9626"/>
                                          </p:val>
                                        </p:tav>
                                        <p:tav tm="59900">
                                          <p:val>
                                            <p:fltVal val="12.9311"/>
                                          </p:val>
                                        </p:tav>
                                        <p:tav tm="63220">
                                          <p:val>
                                            <p:fltVal val="13.8735"/>
                                          </p:val>
                                        </p:tav>
                                        <p:tav tm="66540">
                                          <p:val>
                                            <p:fltVal val="14.781"/>
                                          </p:val>
                                        </p:tav>
                                        <p:tav tm="69870">
                                          <p:val>
                                            <p:fltVal val="15.6471"/>
                                          </p:val>
                                        </p:tav>
                                        <p:tav tm="73190">
                                          <p:val>
                                            <p:fltVal val="16.4581"/>
                                          </p:val>
                                        </p:tav>
                                        <p:tav tm="76510">
                                          <p:val>
                                            <p:fltVal val="17.2077"/>
                                          </p:val>
                                        </p:tav>
                                        <p:tav tm="79830">
                                          <p:val>
                                            <p:fltVal val="17.8872"/>
                                          </p:val>
                                        </p:tav>
                                        <p:tav tm="83160">
                                          <p:val>
                                            <p:fltVal val="18.4895"/>
                                          </p:val>
                                        </p:tav>
                                        <p:tav tm="86480">
                                          <p:val>
                                            <p:fltVal val="19.0021"/>
                                          </p:val>
                                        </p:tav>
                                        <p:tav tm="89800">
                                          <p:val>
                                            <p:fltVal val="19.4182"/>
                                          </p:val>
                                        </p:tav>
                                        <p:tav tm="93120">
                                          <p:val>
                                            <p:fltVal val="19.729"/>
                                          </p:val>
                                        </p:tav>
                                        <p:tav tm="96450">
                                          <p:val>
                                            <p:fltVal val="19.9261"/>
                                          </p:val>
                                        </p:tav>
                                        <p:tav tm="100000">
                                          <p:val>
                                            <p:fltVal val="20"/>
                                          </p:val>
                                        </p:tav>
                                      </p:tavLst>
                                    </p:anim>
                                    <p:anim calcmode="lin" valueType="num">
                                      <p:cBhvr additive="mult">
                                        <p:cTn id="8" dur="1000"/>
                                        <p:tgtEl>
                                          <p:spTgt spid="4"/>
                                        </p:tgtEl>
                                        <p:attrNameLst>
                                          <p:attrName>3d.object.scale.x</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9" dur="1000"/>
                                        <p:tgtEl>
                                          <p:spTgt spid="4"/>
                                        </p:tgtEl>
                                        <p:attrNameLst>
                                          <p:attrName>3d.object.scale.y</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10" dur="1000"/>
                                        <p:tgtEl>
                                          <p:spTgt spid="4"/>
                                        </p:tgtEl>
                                        <p:attrNameLst>
                                          <p:attrName>3d.object.scale.z</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set>
                                      <p:cBhvr>
                                        <p:cTn id="11" dur="1" fill="hold">
                                          <p:stCondLst>
                                            <p:cond delay="999"/>
                                          </p:stCondLst>
                                        </p:cTn>
                                        <p:tgtEl>
                                          <p:spTgt spid="4"/>
                                        </p:tgtEl>
                                        <p:attrNameLst>
                                          <p:attrName>style.visibility</p:attrName>
                                        </p:attrNameLst>
                                      </p:cBhvr>
                                      <p:to>
                                        <p:strVal val="hidden"/>
                                      </p:to>
                                    </p:set>
                                  </p:childTnLst>
                                </p:cTn>
                              </p:par>
                              <p:par>
                                <p:cTn id="12" presetID="3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style.rotation</p:attrName>
                                        </p:attrNameLst>
                                      </p:cBhvr>
                                      <p:tavLst>
                                        <p:tav tm="0">
                                          <p:val>
                                            <p:fltVal val="90"/>
                                          </p:val>
                                        </p:tav>
                                        <p:tav tm="100000">
                                          <p:val>
                                            <p:fltVal val="0"/>
                                          </p:val>
                                        </p:tav>
                                      </p:tavLst>
                                    </p:anim>
                                    <p:animEffect transition="in" filter="fade">
                                      <p:cBhvr>
                                        <p:cTn id="17" dur="2000"/>
                                        <p:tgtEl>
                                          <p:spTgt spid="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32" presetClass="emph" presetSubtype="0" fill="hold" grpId="1" nodeType="afterEffect">
                                  <p:stCondLst>
                                    <p:cond delay="0"/>
                                  </p:stCondLst>
                                  <p:childTnLst>
                                    <p:animRot by="120000">
                                      <p:cBhvr>
                                        <p:cTn id="27" dur="100" fill="hold">
                                          <p:stCondLst>
                                            <p:cond delay="0"/>
                                          </p:stCondLst>
                                        </p:cTn>
                                        <p:tgtEl>
                                          <p:spTgt spid="5"/>
                                        </p:tgtEl>
                                        <p:attrNameLst>
                                          <p:attrName>r</p:attrName>
                                        </p:attrNameLst>
                                      </p:cBhvr>
                                    </p:animRot>
                                    <p:animRot by="-240000">
                                      <p:cBhvr>
                                        <p:cTn id="28" dur="200" fill="hold">
                                          <p:stCondLst>
                                            <p:cond delay="200"/>
                                          </p:stCondLst>
                                        </p:cTn>
                                        <p:tgtEl>
                                          <p:spTgt spid="5"/>
                                        </p:tgtEl>
                                        <p:attrNameLst>
                                          <p:attrName>r</p:attrName>
                                        </p:attrNameLst>
                                      </p:cBhvr>
                                    </p:animRot>
                                    <p:animRot by="240000">
                                      <p:cBhvr>
                                        <p:cTn id="29" dur="200" fill="hold">
                                          <p:stCondLst>
                                            <p:cond delay="400"/>
                                          </p:stCondLst>
                                        </p:cTn>
                                        <p:tgtEl>
                                          <p:spTgt spid="5"/>
                                        </p:tgtEl>
                                        <p:attrNameLst>
                                          <p:attrName>r</p:attrName>
                                        </p:attrNameLst>
                                      </p:cBhvr>
                                    </p:animRot>
                                    <p:animRot by="-240000">
                                      <p:cBhvr>
                                        <p:cTn id="30" dur="200" fill="hold">
                                          <p:stCondLst>
                                            <p:cond delay="600"/>
                                          </p:stCondLst>
                                        </p:cTn>
                                        <p:tgtEl>
                                          <p:spTgt spid="5"/>
                                        </p:tgtEl>
                                        <p:attrNameLst>
                                          <p:attrName>r</p:attrName>
                                        </p:attrNameLst>
                                      </p:cBhvr>
                                    </p:animRot>
                                    <p:animRot by="120000">
                                      <p:cBhvr>
                                        <p:cTn id="31"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92B613-4370-31FC-415E-F67333306FA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368ED33-4589-0024-821E-844EAF8A4041}"/>
              </a:ext>
            </a:extLst>
          </p:cNvPr>
          <p:cNvSpPr/>
          <p:nvPr/>
        </p:nvSpPr>
        <p:spPr>
          <a:xfrm>
            <a:off x="-2" y="0"/>
            <a:ext cx="682283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w="76200">
                <a:solidFill>
                  <a:prstClr val="black"/>
                </a:solidFill>
              </a:ln>
              <a:solidFill>
                <a:prstClr val="white"/>
              </a:solidFill>
              <a:effectLst/>
              <a:uLnTx/>
              <a:uFillTx/>
              <a:latin typeface="Calibri Light" panose="020F0302020204030204"/>
              <a:ea typeface="+mn-ea"/>
              <a:cs typeface="+mn-cs"/>
            </a:endParaRPr>
          </a:p>
        </p:txBody>
      </p:sp>
      <p:sp>
        <p:nvSpPr>
          <p:cNvPr id="2" name="TextBox 1">
            <a:extLst>
              <a:ext uri="{FF2B5EF4-FFF2-40B4-BE49-F238E27FC236}">
                <a16:creationId xmlns:a16="http://schemas.microsoft.com/office/drawing/2014/main" id="{376171E6-ADA8-BBF6-B9C0-CE0E5216F4FB}"/>
              </a:ext>
            </a:extLst>
          </p:cNvPr>
          <p:cNvSpPr txBox="1"/>
          <p:nvPr/>
        </p:nvSpPr>
        <p:spPr>
          <a:xfrm>
            <a:off x="321729" y="885092"/>
            <a:ext cx="6179367" cy="5087815"/>
          </a:xfrm>
          <a:prstGeom prst="rect">
            <a:avLst/>
          </a:prstGeom>
        </p:spPr>
        <p:txBody>
          <a:bodyPr vert="horz" lIns="91440" tIns="45720" rIns="91440" bIns="45720" rtlCol="0">
            <a:normAutofit/>
          </a:bodyPr>
          <a:lstStyle/>
          <a:p>
            <a:pPr marL="0" marR="0" lvl="0" indent="0" algn="l" defTabSz="914400" rtl="0" eaLnBrk="1" fontAlgn="auto" latinLnBrk="0" hangingPunct="1">
              <a:lnSpc>
                <a:spcPct val="85000"/>
              </a:lnSpc>
              <a:spcBef>
                <a:spcPts val="600"/>
              </a:spcBef>
              <a:spcAft>
                <a:spcPts val="3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masis MT Pro" panose="02040504050005020304" pitchFamily="18" charset="0"/>
                <a:ea typeface="+mn-ea"/>
                <a:cs typeface="+mn-cs"/>
              </a:rPr>
              <a:t>Once upon a time, there was a Little Red Hen who lived on a farm. One day, she found some grains of wheat. </a:t>
            </a:r>
          </a:p>
          <a:p>
            <a:pPr marL="0" marR="0" lvl="0" indent="0" algn="l" defTabSz="914400" rtl="0" eaLnBrk="1" fontAlgn="auto" latinLnBrk="0" hangingPunct="1">
              <a:lnSpc>
                <a:spcPct val="85000"/>
              </a:lnSpc>
              <a:spcBef>
                <a:spcPts val="600"/>
              </a:spcBef>
              <a:spcAft>
                <a:spcPts val="3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masis MT Pro" panose="02040504050005020304" pitchFamily="18" charset="0"/>
                <a:ea typeface="+mn-ea"/>
                <a:cs typeface="+mn-cs"/>
              </a:rPr>
              <a:t>"Who will help me plant these grains?" she asked.</a:t>
            </a:r>
          </a:p>
          <a:p>
            <a:pPr marL="0" marR="0" lvl="0" indent="0" algn="l" defTabSz="914400" rtl="0" eaLnBrk="1" fontAlgn="auto" latinLnBrk="0" hangingPunct="1">
              <a:lnSpc>
                <a:spcPct val="85000"/>
              </a:lnSpc>
              <a:spcBef>
                <a:spcPts val="600"/>
              </a:spcBef>
              <a:spcAft>
                <a:spcPts val="3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masis MT Pro" panose="02040504050005020304" pitchFamily="18" charset="0"/>
                <a:ea typeface="+mn-ea"/>
                <a:cs typeface="+mn-cs"/>
              </a:rPr>
              <a:t>"Not I!" said the lazy dog. "Not I!" said the sleepy cat. "Not I!" said the noisy duck.</a:t>
            </a:r>
          </a:p>
          <a:p>
            <a:pPr marL="0" marR="0" lvl="0" indent="0" algn="l" defTabSz="914400" rtl="0" eaLnBrk="1" fontAlgn="auto" latinLnBrk="0" hangingPunct="1">
              <a:lnSpc>
                <a:spcPct val="85000"/>
              </a:lnSpc>
              <a:spcBef>
                <a:spcPts val="600"/>
              </a:spcBef>
              <a:spcAft>
                <a:spcPts val="3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masis MT Pro" panose="02040504050005020304" pitchFamily="18" charset="0"/>
                <a:ea typeface="+mn-ea"/>
                <a:cs typeface="+mn-cs"/>
              </a:rPr>
              <a:t>"Then I will do it myself!" said the Little Red Hen. And she did.</a:t>
            </a:r>
          </a:p>
        </p:txBody>
      </p:sp>
      <p:pic>
        <p:nvPicPr>
          <p:cNvPr id="11" name="Picture 10" descr="A chicken and kittens in a kitchen&#10;&#10;AI-generated content may be incorrect.">
            <a:extLst>
              <a:ext uri="{FF2B5EF4-FFF2-40B4-BE49-F238E27FC236}">
                <a16:creationId xmlns:a16="http://schemas.microsoft.com/office/drawing/2014/main" id="{C831CCEF-34BC-941B-3F89-96D8AA1B9859}"/>
              </a:ext>
            </a:extLst>
          </p:cNvPr>
          <p:cNvPicPr>
            <a:picLocks noChangeAspect="1"/>
          </p:cNvPicPr>
          <p:nvPr/>
        </p:nvPicPr>
        <p:blipFill>
          <a:blip r:embed="rId4"/>
          <a:stretch>
            <a:fillRect/>
          </a:stretch>
        </p:blipFill>
        <p:spPr>
          <a:xfrm>
            <a:off x="7063539" y="885092"/>
            <a:ext cx="4902250" cy="4902250"/>
          </a:xfrm>
          <a:prstGeom prst="rect">
            <a:avLst/>
          </a:prstGeom>
        </p:spPr>
      </p:pic>
      <p:sp>
        <p:nvSpPr>
          <p:cNvPr id="7" name="Oval 6">
            <a:extLst>
              <a:ext uri="{FF2B5EF4-FFF2-40B4-BE49-F238E27FC236}">
                <a16:creationId xmlns:a16="http://schemas.microsoft.com/office/drawing/2014/main" id="{F3B58809-CD33-47BA-3B3A-4E6539B5968E}"/>
              </a:ext>
            </a:extLst>
          </p:cNvPr>
          <p:cNvSpPr/>
          <p:nvPr/>
        </p:nvSpPr>
        <p:spPr>
          <a:xfrm>
            <a:off x="1064871" y="1770927"/>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D313512B-4B99-D2BB-D2B5-0F72227E5957}"/>
              </a:ext>
            </a:extLst>
          </p:cNvPr>
          <p:cNvSpPr/>
          <p:nvPr/>
        </p:nvSpPr>
        <p:spPr>
          <a:xfrm>
            <a:off x="2924605" y="2257063"/>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D41EA5AE-9D24-2F34-6B3A-8C6C63F19147}"/>
              </a:ext>
            </a:extLst>
          </p:cNvPr>
          <p:cNvSpPr/>
          <p:nvPr/>
        </p:nvSpPr>
        <p:spPr>
          <a:xfrm>
            <a:off x="3446136" y="3214867"/>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63A22E31-CB9B-156A-C653-0449D34258E3}"/>
              </a:ext>
            </a:extLst>
          </p:cNvPr>
          <p:cNvSpPr/>
          <p:nvPr/>
        </p:nvSpPr>
        <p:spPr>
          <a:xfrm>
            <a:off x="4603226" y="3643130"/>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5597D7CB-66CF-0795-0C86-7CE91847AD34}"/>
              </a:ext>
            </a:extLst>
          </p:cNvPr>
          <p:cNvSpPr/>
          <p:nvPr/>
        </p:nvSpPr>
        <p:spPr>
          <a:xfrm>
            <a:off x="3446136" y="4125112"/>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A136F256-22E5-B87E-3C63-C3B2AD0AF58D}"/>
              </a:ext>
            </a:extLst>
          </p:cNvPr>
          <p:cNvSpPr/>
          <p:nvPr/>
        </p:nvSpPr>
        <p:spPr>
          <a:xfrm>
            <a:off x="2835036" y="4504172"/>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5C409143-B720-D237-885E-A56FBC38F03B}"/>
              </a:ext>
            </a:extLst>
          </p:cNvPr>
          <p:cNvSpPr/>
          <p:nvPr/>
        </p:nvSpPr>
        <p:spPr>
          <a:xfrm>
            <a:off x="2785709" y="5447138"/>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5DAB6DA5-9F2E-131C-0EA5-3ABF1D88A3E3}"/>
              </a:ext>
            </a:extLst>
          </p:cNvPr>
          <p:cNvSpPr/>
          <p:nvPr/>
        </p:nvSpPr>
        <p:spPr>
          <a:xfrm>
            <a:off x="5036722" y="5447138"/>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C3707F8C-1250-F428-F9A3-9FD2FC3844A8}"/>
              </a:ext>
            </a:extLst>
          </p:cNvPr>
          <p:cNvSpPr/>
          <p:nvPr/>
        </p:nvSpPr>
        <p:spPr>
          <a:xfrm>
            <a:off x="1353232" y="3058610"/>
            <a:ext cx="370390" cy="428263"/>
          </a:xfrm>
          <a:prstGeom prst="ellipse">
            <a:avLst/>
          </a:prstGeom>
          <a:solidFill>
            <a:srgbClr val="FF00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C9C54B9C-4B19-290C-82E9-C5A2C8773D36}"/>
              </a:ext>
            </a:extLst>
          </p:cNvPr>
          <p:cNvSpPr/>
          <p:nvPr/>
        </p:nvSpPr>
        <p:spPr>
          <a:xfrm>
            <a:off x="1328348" y="3643129"/>
            <a:ext cx="370390" cy="428263"/>
          </a:xfrm>
          <a:prstGeom prst="ellipse">
            <a:avLst/>
          </a:prstGeom>
          <a:solidFill>
            <a:srgbClr val="7030A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C174B5F5-63A7-C388-EC58-7DD62153FAD3}"/>
              </a:ext>
            </a:extLst>
          </p:cNvPr>
          <p:cNvSpPr/>
          <p:nvPr/>
        </p:nvSpPr>
        <p:spPr>
          <a:xfrm>
            <a:off x="5641071" y="3634443"/>
            <a:ext cx="370390" cy="428263"/>
          </a:xfrm>
          <a:prstGeom prst="ellipse">
            <a:avLst/>
          </a:prstGeom>
          <a:solidFill>
            <a:srgbClr val="7030A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B20314E9-3231-E82D-84E8-43047759A269}"/>
              </a:ext>
            </a:extLst>
          </p:cNvPr>
          <p:cNvSpPr/>
          <p:nvPr/>
        </p:nvSpPr>
        <p:spPr>
          <a:xfrm>
            <a:off x="4603226" y="4062706"/>
            <a:ext cx="370390" cy="428263"/>
          </a:xfrm>
          <a:prstGeom prst="ellipse">
            <a:avLst/>
          </a:prstGeom>
          <a:solidFill>
            <a:srgbClr val="7030A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1EE99DED-3E50-0208-7E0F-B85A43181C2B}"/>
              </a:ext>
            </a:extLst>
          </p:cNvPr>
          <p:cNvSpPr/>
          <p:nvPr/>
        </p:nvSpPr>
        <p:spPr>
          <a:xfrm>
            <a:off x="4449773" y="4932435"/>
            <a:ext cx="370390" cy="428263"/>
          </a:xfrm>
          <a:prstGeom prst="ellipse">
            <a:avLst/>
          </a:prstGeom>
          <a:solidFill>
            <a:srgbClr val="7030A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79465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26" presetClass="emph" presetSubtype="0" fill="hold" grpId="1" nodeType="withEffect">
                                  <p:stCondLst>
                                    <p:cond delay="0"/>
                                  </p:stCondLst>
                                  <p:childTnLst>
                                    <p:animEffect transition="out" filter="fade">
                                      <p:cBhvr>
                                        <p:cTn id="14" dur="500" tmFilter="0, 0; .2, .5; .8, .5; 1, 0"/>
                                        <p:tgtEl>
                                          <p:spTgt spid="20"/>
                                        </p:tgtEl>
                                      </p:cBhvr>
                                    </p:animEffect>
                                    <p:animScale>
                                      <p:cBhvr>
                                        <p:cTn id="15" dur="250" autoRev="1" fill="hold"/>
                                        <p:tgtEl>
                                          <p:spTgt spid="20"/>
                                        </p:tgtEl>
                                      </p:cBhvr>
                                      <p:by x="105000" y="105000"/>
                                    </p:animScale>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26" presetClass="emph" presetSubtype="0" fill="hold" grpId="1" nodeType="withEffect">
                                  <p:stCondLst>
                                    <p:cond delay="0"/>
                                  </p:stCondLst>
                                  <p:childTnLst>
                                    <p:animEffect transition="out" filter="fade">
                                      <p:cBhvr>
                                        <p:cTn id="19" dur="500" tmFilter="0, 0; .2, .5; .8, .5; 1, 0"/>
                                        <p:tgtEl>
                                          <p:spTgt spid="21"/>
                                        </p:tgtEl>
                                      </p:cBhvr>
                                    </p:animEffect>
                                    <p:animScale>
                                      <p:cBhvr>
                                        <p:cTn id="20" dur="250" autoRev="1" fill="hold"/>
                                        <p:tgtEl>
                                          <p:spTgt spid="21"/>
                                        </p:tgtEl>
                                      </p:cBhvr>
                                      <p:by x="105000" y="105000"/>
                                    </p:animScale>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26" presetClass="emph" presetSubtype="0" fill="hold" grpId="1" nodeType="withEffect">
                                  <p:stCondLst>
                                    <p:cond delay="0"/>
                                  </p:stCondLst>
                                  <p:childTnLst>
                                    <p:animEffect transition="out" filter="fade">
                                      <p:cBhvr>
                                        <p:cTn id="24" dur="500" tmFilter="0, 0; .2, .5; .8, .5; 1, 0"/>
                                        <p:tgtEl>
                                          <p:spTgt spid="22"/>
                                        </p:tgtEl>
                                      </p:cBhvr>
                                    </p:animEffect>
                                    <p:animScale>
                                      <p:cBhvr>
                                        <p:cTn id="25" dur="250" autoRev="1" fill="hold"/>
                                        <p:tgtEl>
                                          <p:spTgt spid="22"/>
                                        </p:tgtEl>
                                      </p:cBhvr>
                                      <p:by x="105000" y="105000"/>
                                    </p:animScale>
                                  </p:childTnLst>
                                </p:cTn>
                              </p:par>
                              <p:par>
                                <p:cTn id="26" presetID="1"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26" presetClass="emph" presetSubtype="0" fill="hold" grpId="1" nodeType="withEffect">
                                  <p:stCondLst>
                                    <p:cond delay="0"/>
                                  </p:stCondLst>
                                  <p:childTnLst>
                                    <p:animEffect transition="out" filter="fade">
                                      <p:cBhvr>
                                        <p:cTn id="29" dur="500" tmFilter="0, 0; .2, .5; .8, .5; 1, 0"/>
                                        <p:tgtEl>
                                          <p:spTgt spid="23"/>
                                        </p:tgtEl>
                                      </p:cBhvr>
                                    </p:animEffect>
                                    <p:animScale>
                                      <p:cBhvr>
                                        <p:cTn id="30" dur="250" autoRev="1" fill="hold"/>
                                        <p:tgtEl>
                                          <p:spTgt spid="23"/>
                                        </p:tgtEl>
                                      </p:cBhvr>
                                      <p:by x="105000" y="105000"/>
                                    </p:animScale>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26" presetClass="emph" presetSubtype="0" fill="hold" grpId="1" nodeType="withEffect">
                                  <p:stCondLst>
                                    <p:cond delay="0"/>
                                  </p:stCondLst>
                                  <p:childTnLst>
                                    <p:animEffect transition="out" filter="fade">
                                      <p:cBhvr>
                                        <p:cTn id="34" dur="500" tmFilter="0, 0; .2, .5; .8, .5; 1, 0"/>
                                        <p:tgtEl>
                                          <p:spTgt spid="24"/>
                                        </p:tgtEl>
                                      </p:cBhvr>
                                    </p:animEffect>
                                    <p:animScale>
                                      <p:cBhvr>
                                        <p:cTn id="35" dur="250" autoRev="1" fill="hold"/>
                                        <p:tgtEl>
                                          <p:spTgt spid="24"/>
                                        </p:tgtEl>
                                      </p:cBhvr>
                                      <p:by x="105000" y="105000"/>
                                    </p:animScale>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26" presetClass="emph" presetSubtype="0" fill="hold" grpId="1" nodeType="withEffect">
                                  <p:stCondLst>
                                    <p:cond delay="0"/>
                                  </p:stCondLst>
                                  <p:childTnLst>
                                    <p:animEffect transition="out" filter="fade">
                                      <p:cBhvr>
                                        <p:cTn id="39" dur="500" tmFilter="0, 0; .2, .5; .8, .5; 1, 0"/>
                                        <p:tgtEl>
                                          <p:spTgt spid="25"/>
                                        </p:tgtEl>
                                      </p:cBhvr>
                                    </p:animEffect>
                                    <p:animScale>
                                      <p:cBhvr>
                                        <p:cTn id="40" dur="250" autoRev="1" fill="hold"/>
                                        <p:tgtEl>
                                          <p:spTgt spid="25"/>
                                        </p:tgtEl>
                                      </p:cBhvr>
                                      <p:by x="105000" y="105000"/>
                                    </p:animScale>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26" presetClass="emph" presetSubtype="0" fill="hold" grpId="1" nodeType="withEffect">
                                  <p:stCondLst>
                                    <p:cond delay="0"/>
                                  </p:stCondLst>
                                  <p:childTnLst>
                                    <p:animEffect transition="out" filter="fade">
                                      <p:cBhvr>
                                        <p:cTn id="44" dur="500" tmFilter="0, 0; .2, .5; .8, .5; 1, 0"/>
                                        <p:tgtEl>
                                          <p:spTgt spid="26"/>
                                        </p:tgtEl>
                                      </p:cBhvr>
                                    </p:animEffect>
                                    <p:animScale>
                                      <p:cBhvr>
                                        <p:cTn id="45" dur="250" autoRev="1" fill="hold"/>
                                        <p:tgtEl>
                                          <p:spTgt spid="26"/>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0"/>
                            </p:stCondLst>
                            <p:childTnLst>
                              <p:par>
                                <p:cTn id="51" presetID="26" presetClass="emph" presetSubtype="0" fill="hold" grpId="1" nodeType="afterEffect">
                                  <p:stCondLst>
                                    <p:cond delay="0"/>
                                  </p:stCondLst>
                                  <p:childTnLst>
                                    <p:animEffect transition="out" filter="fade">
                                      <p:cBhvr>
                                        <p:cTn id="52" dur="500" tmFilter="0, 0; .2, .5; .8, .5; 1, 0"/>
                                        <p:tgtEl>
                                          <p:spTgt spid="27"/>
                                        </p:tgtEl>
                                      </p:cBhvr>
                                    </p:animEffect>
                                    <p:animScale>
                                      <p:cBhvr>
                                        <p:cTn id="53" dur="250" autoRev="1" fill="hold"/>
                                        <p:tgtEl>
                                          <p:spTgt spid="27"/>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0"/>
                            </p:stCondLst>
                            <p:childTnLst>
                              <p:par>
                                <p:cTn id="59" presetID="26" presetClass="emph" presetSubtype="0" fill="hold" grpId="1" nodeType="afterEffect">
                                  <p:stCondLst>
                                    <p:cond delay="0"/>
                                  </p:stCondLst>
                                  <p:childTnLst>
                                    <p:animEffect transition="out" filter="fade">
                                      <p:cBhvr>
                                        <p:cTn id="60" dur="500" tmFilter="0, 0; .2, .5; .8, .5; 1, 0"/>
                                        <p:tgtEl>
                                          <p:spTgt spid="28"/>
                                        </p:tgtEl>
                                      </p:cBhvr>
                                    </p:animEffect>
                                    <p:animScale>
                                      <p:cBhvr>
                                        <p:cTn id="61" dur="250" autoRev="1" fill="hold"/>
                                        <p:tgtEl>
                                          <p:spTgt spid="28"/>
                                        </p:tgtEl>
                                      </p:cBhvr>
                                      <p:by x="105000" y="105000"/>
                                    </p:animScale>
                                  </p:childTnLst>
                                </p:cTn>
                              </p:par>
                              <p:par>
                                <p:cTn id="62" presetID="1"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childTnLst>
                                </p:cTn>
                              </p:par>
                              <p:par>
                                <p:cTn id="64" presetID="26" presetClass="emph" presetSubtype="0" fill="hold" grpId="1" nodeType="withEffect">
                                  <p:stCondLst>
                                    <p:cond delay="0"/>
                                  </p:stCondLst>
                                  <p:childTnLst>
                                    <p:animEffect transition="out" filter="fade">
                                      <p:cBhvr>
                                        <p:cTn id="65" dur="500" tmFilter="0, 0; .2, .5; .8, .5; 1, 0"/>
                                        <p:tgtEl>
                                          <p:spTgt spid="29"/>
                                        </p:tgtEl>
                                      </p:cBhvr>
                                    </p:animEffect>
                                    <p:animScale>
                                      <p:cBhvr>
                                        <p:cTn id="66" dur="250" autoRev="1" fill="hold"/>
                                        <p:tgtEl>
                                          <p:spTgt spid="29"/>
                                        </p:tgtEl>
                                      </p:cBhvr>
                                      <p:by x="105000" y="105000"/>
                                    </p:animScale>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26" presetClass="emph" presetSubtype="0" fill="hold" grpId="1" nodeType="withEffect">
                                  <p:stCondLst>
                                    <p:cond delay="0"/>
                                  </p:stCondLst>
                                  <p:childTnLst>
                                    <p:animEffect transition="out" filter="fade">
                                      <p:cBhvr>
                                        <p:cTn id="70" dur="500" tmFilter="0, 0; .2, .5; .8, .5; 1, 0"/>
                                        <p:tgtEl>
                                          <p:spTgt spid="30"/>
                                        </p:tgtEl>
                                      </p:cBhvr>
                                    </p:animEffect>
                                    <p:animScale>
                                      <p:cBhvr>
                                        <p:cTn id="71" dur="250" autoRev="1" fill="hold"/>
                                        <p:tgtEl>
                                          <p:spTgt spid="30"/>
                                        </p:tgtEl>
                                      </p:cBhvr>
                                      <p:by x="105000" y="105000"/>
                                    </p:animScale>
                                  </p:childTnLst>
                                </p:cTn>
                              </p:par>
                              <p:par>
                                <p:cTn id="72" presetID="1"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childTnLst>
                                </p:cTn>
                              </p:par>
                              <p:par>
                                <p:cTn id="74" presetID="26" presetClass="emph" presetSubtype="0" fill="hold" grpId="1" nodeType="withEffect">
                                  <p:stCondLst>
                                    <p:cond delay="0"/>
                                  </p:stCondLst>
                                  <p:childTnLst>
                                    <p:animEffect transition="out" filter="fade">
                                      <p:cBhvr>
                                        <p:cTn id="75" dur="500" tmFilter="0, 0; .2, .5; .8, .5; 1, 0"/>
                                        <p:tgtEl>
                                          <p:spTgt spid="31"/>
                                        </p:tgtEl>
                                      </p:cBhvr>
                                    </p:animEffect>
                                    <p:animScale>
                                      <p:cBhvr>
                                        <p:cTn id="76"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92B613-4370-31FC-415E-F67333306FA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368ED33-4589-0024-821E-844EAF8A4041}"/>
              </a:ext>
            </a:extLst>
          </p:cNvPr>
          <p:cNvSpPr/>
          <p:nvPr/>
        </p:nvSpPr>
        <p:spPr>
          <a:xfrm>
            <a:off x="-2" y="0"/>
            <a:ext cx="682283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w="76200">
                <a:solidFill>
                  <a:prstClr val="black"/>
                </a:solidFill>
              </a:ln>
              <a:solidFill>
                <a:prstClr val="white"/>
              </a:solidFill>
              <a:effectLst/>
              <a:uLnTx/>
              <a:uFillTx/>
              <a:latin typeface="Calibri Light" panose="020F0302020204030204"/>
              <a:ea typeface="+mn-ea"/>
              <a:cs typeface="+mn-cs"/>
            </a:endParaRPr>
          </a:p>
        </p:txBody>
      </p:sp>
      <p:sp>
        <p:nvSpPr>
          <p:cNvPr id="2" name="TextBox 1">
            <a:extLst>
              <a:ext uri="{FF2B5EF4-FFF2-40B4-BE49-F238E27FC236}">
                <a16:creationId xmlns:a16="http://schemas.microsoft.com/office/drawing/2014/main" id="{376171E6-ADA8-BBF6-B9C0-CE0E5216F4FB}"/>
              </a:ext>
            </a:extLst>
          </p:cNvPr>
          <p:cNvSpPr txBox="1"/>
          <p:nvPr/>
        </p:nvSpPr>
        <p:spPr>
          <a:xfrm>
            <a:off x="321729" y="885092"/>
            <a:ext cx="6179367" cy="5087815"/>
          </a:xfrm>
          <a:prstGeom prst="rect">
            <a:avLst/>
          </a:prstGeom>
        </p:spPr>
        <p:txBody>
          <a:bodyPr vert="horz" lIns="91440" tIns="45720" rIns="91440" bIns="45720" rtlCol="0">
            <a:normAutofit/>
          </a:bodyPr>
          <a:lstStyle/>
          <a:p>
            <a:pPr marL="0" marR="0" lvl="0" indent="0" algn="l" defTabSz="914400" rtl="0" eaLnBrk="1" fontAlgn="auto" latinLnBrk="0" hangingPunct="1">
              <a:lnSpc>
                <a:spcPct val="85000"/>
              </a:lnSpc>
              <a:spcBef>
                <a:spcPts val="600"/>
              </a:spcBef>
              <a:spcAft>
                <a:spcPts val="3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masis MT Pro" panose="02040504050005020304" pitchFamily="18" charset="0"/>
                <a:ea typeface="+mn-ea"/>
                <a:cs typeface="+mn-cs"/>
              </a:rPr>
              <a:t>Once upon a time, there was a Little Red Hen who lived on a farm. One day, she found some grains of wheat. </a:t>
            </a:r>
          </a:p>
          <a:p>
            <a:pPr marL="0" marR="0" lvl="0" indent="0" algn="l" defTabSz="914400" rtl="0" eaLnBrk="1" fontAlgn="auto" latinLnBrk="0" hangingPunct="1">
              <a:lnSpc>
                <a:spcPct val="85000"/>
              </a:lnSpc>
              <a:spcBef>
                <a:spcPts val="600"/>
              </a:spcBef>
              <a:spcAft>
                <a:spcPts val="3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masis MT Pro" panose="02040504050005020304" pitchFamily="18" charset="0"/>
                <a:ea typeface="+mn-ea"/>
                <a:cs typeface="+mn-cs"/>
              </a:rPr>
              <a:t>"Who will help me plant these grains?" she asked.</a:t>
            </a:r>
          </a:p>
          <a:p>
            <a:pPr marL="0" marR="0" lvl="0" indent="0" algn="l" defTabSz="914400" rtl="0" eaLnBrk="1" fontAlgn="auto" latinLnBrk="0" hangingPunct="1">
              <a:lnSpc>
                <a:spcPct val="85000"/>
              </a:lnSpc>
              <a:spcBef>
                <a:spcPts val="600"/>
              </a:spcBef>
              <a:spcAft>
                <a:spcPts val="3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masis MT Pro" panose="02040504050005020304" pitchFamily="18" charset="0"/>
                <a:ea typeface="+mn-ea"/>
                <a:cs typeface="+mn-cs"/>
              </a:rPr>
              <a:t>"Not I!" said the lazy dog. "Not I!" said the sleepy cat. "Not I!" said the noisy duck.</a:t>
            </a:r>
          </a:p>
          <a:p>
            <a:pPr marL="0" marR="0" lvl="0" indent="0" algn="l" defTabSz="914400" rtl="0" eaLnBrk="1" fontAlgn="auto" latinLnBrk="0" hangingPunct="1">
              <a:lnSpc>
                <a:spcPct val="85000"/>
              </a:lnSpc>
              <a:spcBef>
                <a:spcPts val="600"/>
              </a:spcBef>
              <a:spcAft>
                <a:spcPts val="3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masis MT Pro" panose="02040504050005020304" pitchFamily="18" charset="0"/>
                <a:ea typeface="+mn-ea"/>
                <a:cs typeface="+mn-cs"/>
              </a:rPr>
              <a:t>"Then I will do it myself!" said the Little Red Hen. And she did.</a:t>
            </a:r>
          </a:p>
        </p:txBody>
      </p:sp>
      <p:pic>
        <p:nvPicPr>
          <p:cNvPr id="11" name="Picture 10" descr="A chicken and kittens in a kitchen&#10;&#10;AI-generated content may be incorrect.">
            <a:extLst>
              <a:ext uri="{FF2B5EF4-FFF2-40B4-BE49-F238E27FC236}">
                <a16:creationId xmlns:a16="http://schemas.microsoft.com/office/drawing/2014/main" id="{C831CCEF-34BC-941B-3F89-96D8AA1B9859}"/>
              </a:ext>
            </a:extLst>
          </p:cNvPr>
          <p:cNvPicPr>
            <a:picLocks noChangeAspect="1"/>
          </p:cNvPicPr>
          <p:nvPr/>
        </p:nvPicPr>
        <p:blipFill>
          <a:blip r:embed="rId4"/>
          <a:stretch>
            <a:fillRect/>
          </a:stretch>
        </p:blipFill>
        <p:spPr>
          <a:xfrm>
            <a:off x="7063539" y="885092"/>
            <a:ext cx="4902250" cy="4902250"/>
          </a:xfrm>
          <a:prstGeom prst="rect">
            <a:avLst/>
          </a:prstGeom>
        </p:spPr>
      </p:pic>
      <p:sp>
        <p:nvSpPr>
          <p:cNvPr id="3" name="Oval 2">
            <a:extLst>
              <a:ext uri="{FF2B5EF4-FFF2-40B4-BE49-F238E27FC236}">
                <a16:creationId xmlns:a16="http://schemas.microsoft.com/office/drawing/2014/main" id="{66A5A85B-32BA-AC66-612D-894B53EFC126}"/>
              </a:ext>
            </a:extLst>
          </p:cNvPr>
          <p:cNvSpPr/>
          <p:nvPr/>
        </p:nvSpPr>
        <p:spPr>
          <a:xfrm>
            <a:off x="1064871" y="1770927"/>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BDA69953-8A2E-ABFE-D107-91B9A581AF2C}"/>
              </a:ext>
            </a:extLst>
          </p:cNvPr>
          <p:cNvSpPr/>
          <p:nvPr/>
        </p:nvSpPr>
        <p:spPr>
          <a:xfrm>
            <a:off x="2924605" y="2257063"/>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8F4A717B-C6F7-652F-BA7C-3D69AEE61FBE}"/>
              </a:ext>
            </a:extLst>
          </p:cNvPr>
          <p:cNvSpPr/>
          <p:nvPr/>
        </p:nvSpPr>
        <p:spPr>
          <a:xfrm>
            <a:off x="3446136" y="3214867"/>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150605B5-FC10-598E-FEA8-58832F8AC563}"/>
              </a:ext>
            </a:extLst>
          </p:cNvPr>
          <p:cNvSpPr/>
          <p:nvPr/>
        </p:nvSpPr>
        <p:spPr>
          <a:xfrm>
            <a:off x="4603226" y="3643130"/>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78E9AB7A-36A6-2F78-A033-7A73F90F893B}"/>
              </a:ext>
            </a:extLst>
          </p:cNvPr>
          <p:cNvSpPr/>
          <p:nvPr/>
        </p:nvSpPr>
        <p:spPr>
          <a:xfrm>
            <a:off x="3446136" y="4125112"/>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18060200-9F62-E6D0-D75D-0461C7D6224A}"/>
              </a:ext>
            </a:extLst>
          </p:cNvPr>
          <p:cNvSpPr/>
          <p:nvPr/>
        </p:nvSpPr>
        <p:spPr>
          <a:xfrm>
            <a:off x="2835036" y="4504172"/>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58221B44-3C73-2492-CB65-6A04D40E6B2B}"/>
              </a:ext>
            </a:extLst>
          </p:cNvPr>
          <p:cNvSpPr/>
          <p:nvPr/>
        </p:nvSpPr>
        <p:spPr>
          <a:xfrm>
            <a:off x="2785709" y="5447138"/>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34CBFA76-71CE-0172-1F46-2DC0BF70A3FA}"/>
              </a:ext>
            </a:extLst>
          </p:cNvPr>
          <p:cNvSpPr/>
          <p:nvPr/>
        </p:nvSpPr>
        <p:spPr>
          <a:xfrm>
            <a:off x="5036722" y="5447138"/>
            <a:ext cx="370390" cy="428263"/>
          </a:xfrm>
          <a:prstGeom prst="ellipse">
            <a:avLst/>
          </a:prstGeom>
          <a:solidFill>
            <a:srgbClr val="FFFF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81602D19-D67A-2855-CA7A-C63FF0AD0378}"/>
              </a:ext>
            </a:extLst>
          </p:cNvPr>
          <p:cNvSpPr/>
          <p:nvPr/>
        </p:nvSpPr>
        <p:spPr>
          <a:xfrm>
            <a:off x="1353232" y="3058610"/>
            <a:ext cx="370390" cy="428263"/>
          </a:xfrm>
          <a:prstGeom prst="ellipse">
            <a:avLst/>
          </a:prstGeom>
          <a:solidFill>
            <a:srgbClr val="FF00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ECD73051-1BFD-8B7C-1209-07142DF855F8}"/>
              </a:ext>
            </a:extLst>
          </p:cNvPr>
          <p:cNvSpPr/>
          <p:nvPr/>
        </p:nvSpPr>
        <p:spPr>
          <a:xfrm>
            <a:off x="1328348" y="3643129"/>
            <a:ext cx="370390" cy="428263"/>
          </a:xfrm>
          <a:prstGeom prst="ellipse">
            <a:avLst/>
          </a:prstGeom>
          <a:solidFill>
            <a:srgbClr val="7030A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D52764B7-3F38-CB18-6A74-A2EE725D5F98}"/>
              </a:ext>
            </a:extLst>
          </p:cNvPr>
          <p:cNvSpPr/>
          <p:nvPr/>
        </p:nvSpPr>
        <p:spPr>
          <a:xfrm>
            <a:off x="5641071" y="3634443"/>
            <a:ext cx="370390" cy="428263"/>
          </a:xfrm>
          <a:prstGeom prst="ellipse">
            <a:avLst/>
          </a:prstGeom>
          <a:solidFill>
            <a:srgbClr val="7030A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20A1A22C-7709-CE95-A0F3-6E2D34AF33E6}"/>
              </a:ext>
            </a:extLst>
          </p:cNvPr>
          <p:cNvSpPr/>
          <p:nvPr/>
        </p:nvSpPr>
        <p:spPr>
          <a:xfrm>
            <a:off x="4603226" y="4062706"/>
            <a:ext cx="370390" cy="428263"/>
          </a:xfrm>
          <a:prstGeom prst="ellipse">
            <a:avLst/>
          </a:prstGeom>
          <a:solidFill>
            <a:srgbClr val="7030A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C5DC987C-47A1-5D88-EA0C-0210922C25C4}"/>
              </a:ext>
            </a:extLst>
          </p:cNvPr>
          <p:cNvSpPr/>
          <p:nvPr/>
        </p:nvSpPr>
        <p:spPr>
          <a:xfrm>
            <a:off x="4449773" y="4932435"/>
            <a:ext cx="370390" cy="428263"/>
          </a:xfrm>
          <a:prstGeom prst="ellipse">
            <a:avLst/>
          </a:prstGeom>
          <a:solidFill>
            <a:srgbClr val="7030A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20998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26" presetClass="emph" presetSubtype="0" fill="hold" grpId="1" nodeType="afterEffect">
                                  <p:stCondLst>
                                    <p:cond delay="0"/>
                                  </p:stCondLst>
                                  <p:childTnLst>
                                    <p:animEffect transition="out" filter="fade">
                                      <p:cBhvr>
                                        <p:cTn id="13" dur="500" tmFilter="0, 0; .2, .5; .8, .5; 1, 0"/>
                                        <p:tgtEl>
                                          <p:spTgt spid="3"/>
                                        </p:tgtEl>
                                      </p:cBhvr>
                                    </p:animEffect>
                                    <p:animScale>
                                      <p:cBhvr>
                                        <p:cTn id="14" dur="250" autoRev="1" fill="hold"/>
                                        <p:tgtEl>
                                          <p:spTgt spid="3"/>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par>
                                <p:cTn id="26" presetID="10" presetClass="exit" presetSubtype="0" fill="hold" grpId="2" nodeType="withEffect">
                                  <p:stCondLst>
                                    <p:cond delay="50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xit" presetSubtype="0" fill="hold" grpId="2" nodeType="withEffect">
                                  <p:stCondLst>
                                    <p:cond delay="50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26" presetClass="emph" presetSubtype="0" fill="hold" grpId="1" nodeType="withEffect">
                                  <p:stCondLst>
                                    <p:cond delay="0"/>
                                  </p:stCondLst>
                                  <p:childTnLst>
                                    <p:animEffect transition="out" filter="fade">
                                      <p:cBhvr>
                                        <p:cTn id="37" dur="500" tmFilter="0, 0; .2, .5; .8, .5; 1, 0"/>
                                        <p:tgtEl>
                                          <p:spTgt spid="14"/>
                                        </p:tgtEl>
                                      </p:cBhvr>
                                    </p:animEffect>
                                    <p:animScale>
                                      <p:cBhvr>
                                        <p:cTn id="38" dur="250" autoRev="1" fill="hold"/>
                                        <p:tgtEl>
                                          <p:spTgt spid="14"/>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26" presetClass="emph" presetSubtype="0" fill="hold" grpId="1" nodeType="withEffect">
                                  <p:stCondLst>
                                    <p:cond delay="0"/>
                                  </p:stCondLst>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childTnLst>
                                </p:cTn>
                              </p:par>
                              <p:par>
                                <p:cTn id="50" presetID="10" presetClass="exit" presetSubtype="0" fill="hold" grpId="2"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2" nodeType="withEffect">
                                  <p:stCondLst>
                                    <p:cond delay="50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par>
                          <p:cTn id="60" fill="hold">
                            <p:stCondLst>
                              <p:cond delay="0"/>
                            </p:stCondLst>
                            <p:childTnLst>
                              <p:par>
                                <p:cTn id="61" presetID="26" presetClass="emph" presetSubtype="0" fill="hold" grpId="1" nodeType="afterEffect">
                                  <p:stCondLst>
                                    <p:cond delay="0"/>
                                  </p:stCondLst>
                                  <p:childTnLst>
                                    <p:animEffect transition="out" filter="fade">
                                      <p:cBhvr>
                                        <p:cTn id="62" dur="500" tmFilter="0, 0; .2, .5; .8, .5; 1, 0"/>
                                        <p:tgtEl>
                                          <p:spTgt spid="15"/>
                                        </p:tgtEl>
                                      </p:cBhvr>
                                    </p:animEffect>
                                    <p:animScale>
                                      <p:cBhvr>
                                        <p:cTn id="63" dur="250" autoRev="1" fill="hold"/>
                                        <p:tgtEl>
                                          <p:spTgt spid="15"/>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par>
                                <p:cTn id="68" presetID="26" presetClass="emph" presetSubtype="0" fill="hold" grpId="1" nodeType="withEffect">
                                  <p:stCondLst>
                                    <p:cond delay="0"/>
                                  </p:stCondLst>
                                  <p:childTnLst>
                                    <p:animEffect transition="out" filter="fade">
                                      <p:cBhvr>
                                        <p:cTn id="69" dur="500" tmFilter="0, 0; .2, .5; .8, .5; 1, 0"/>
                                        <p:tgtEl>
                                          <p:spTgt spid="7"/>
                                        </p:tgtEl>
                                      </p:cBhvr>
                                    </p:animEffect>
                                    <p:animScale>
                                      <p:cBhvr>
                                        <p:cTn id="70" dur="250" autoRev="1" fill="hold"/>
                                        <p:tgtEl>
                                          <p:spTgt spid="7"/>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26" presetClass="emph" presetSubtype="0" fill="hold" grpId="1" nodeType="withEffect">
                                  <p:stCondLst>
                                    <p:cond delay="0"/>
                                  </p:stCondLst>
                                  <p:childTnLst>
                                    <p:animEffect transition="out" filter="fade">
                                      <p:cBhvr>
                                        <p:cTn id="76" dur="500" tmFilter="0, 0; .2, .5; .8, .5; 1, 0"/>
                                        <p:tgtEl>
                                          <p:spTgt spid="16"/>
                                        </p:tgtEl>
                                      </p:cBhvr>
                                    </p:animEffect>
                                    <p:animScale>
                                      <p:cBhvr>
                                        <p:cTn id="77" dur="250" autoRev="1" fill="hold"/>
                                        <p:tgtEl>
                                          <p:spTgt spid="16"/>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childTnLst>
                                </p:cTn>
                              </p:par>
                              <p:par>
                                <p:cTn id="82" presetID="26" presetClass="emph" presetSubtype="0" fill="hold" grpId="1" nodeType="withEffect">
                                  <p:stCondLst>
                                    <p:cond delay="0"/>
                                  </p:stCondLst>
                                  <p:childTnLst>
                                    <p:animEffect transition="out" filter="fade">
                                      <p:cBhvr>
                                        <p:cTn id="83" dur="500" tmFilter="0, 0; .2, .5; .8, .5; 1, 0"/>
                                        <p:tgtEl>
                                          <p:spTgt spid="8"/>
                                        </p:tgtEl>
                                      </p:cBhvr>
                                    </p:animEffect>
                                    <p:animScale>
                                      <p:cBhvr>
                                        <p:cTn id="84" dur="250" autoRev="1" fill="hold"/>
                                        <p:tgtEl>
                                          <p:spTgt spid="8"/>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par>
                                <p:cTn id="89" presetID="26" presetClass="emph" presetSubtype="0" fill="hold" grpId="1" nodeType="withEffect">
                                  <p:stCondLst>
                                    <p:cond delay="0"/>
                                  </p:stCondLst>
                                  <p:childTnLst>
                                    <p:animEffect transition="out" filter="fade">
                                      <p:cBhvr>
                                        <p:cTn id="90" dur="500" tmFilter="0, 0; .2, .5; .8, .5; 1, 0"/>
                                        <p:tgtEl>
                                          <p:spTgt spid="17"/>
                                        </p:tgtEl>
                                      </p:cBhvr>
                                    </p:animEffect>
                                    <p:animScale>
                                      <p:cBhvr>
                                        <p:cTn id="91" dur="250" autoRev="1" fill="hold"/>
                                        <p:tgtEl>
                                          <p:spTgt spid="17"/>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childTnLst>
                                </p:cTn>
                              </p:par>
                              <p:par>
                                <p:cTn id="96" presetID="26" presetClass="emph" presetSubtype="0" fill="hold" grpId="1" nodeType="withEffect">
                                  <p:stCondLst>
                                    <p:cond delay="0"/>
                                  </p:stCondLst>
                                  <p:childTnLst>
                                    <p:animEffect transition="out" filter="fade">
                                      <p:cBhvr>
                                        <p:cTn id="97" dur="500" tmFilter="0, 0; .2, .5; .8, .5; 1, 0"/>
                                        <p:tgtEl>
                                          <p:spTgt spid="10"/>
                                        </p:tgtEl>
                                      </p:cBhvr>
                                    </p:animEffect>
                                    <p:animScale>
                                      <p:cBhvr>
                                        <p:cTn id="98" dur="250" autoRev="1" fill="hold"/>
                                        <p:tgtEl>
                                          <p:spTgt spid="10"/>
                                        </p:tgtEl>
                                      </p:cBhvr>
                                      <p:by x="105000" y="105000"/>
                                    </p:animScale>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
                                            <p:txEl>
                                              <p:pRg st="3" end="3"/>
                                            </p:txEl>
                                          </p:spTgt>
                                        </p:tgtEl>
                                        <p:attrNameLst>
                                          <p:attrName>style.visibility</p:attrName>
                                        </p:attrNameLst>
                                      </p:cBhvr>
                                      <p:to>
                                        <p:strVal val="visible"/>
                                      </p:to>
                                    </p:set>
                                  </p:childTnLst>
                                </p:cTn>
                              </p:par>
                              <p:par>
                                <p:cTn id="103" presetID="10" presetClass="exit" presetSubtype="0" fill="hold" grpId="2" nodeType="withEffect">
                                  <p:stCondLst>
                                    <p:cond delay="500"/>
                                  </p:stCondLst>
                                  <p:childTnLst>
                                    <p:animEffect transition="out" filter="fade">
                                      <p:cBhvr>
                                        <p:cTn id="104" dur="500"/>
                                        <p:tgtEl>
                                          <p:spTgt spid="15"/>
                                        </p:tgtEl>
                                      </p:cBhvr>
                                    </p:animEffect>
                                    <p:set>
                                      <p:cBhvr>
                                        <p:cTn id="105" dur="1" fill="hold">
                                          <p:stCondLst>
                                            <p:cond delay="499"/>
                                          </p:stCondLst>
                                        </p:cTn>
                                        <p:tgtEl>
                                          <p:spTgt spid="15"/>
                                        </p:tgtEl>
                                        <p:attrNameLst>
                                          <p:attrName>style.visibility</p:attrName>
                                        </p:attrNameLst>
                                      </p:cBhvr>
                                      <p:to>
                                        <p:strVal val="hidden"/>
                                      </p:to>
                                    </p:set>
                                  </p:childTnLst>
                                </p:cTn>
                              </p:par>
                              <p:par>
                                <p:cTn id="106" presetID="10" presetClass="exit" presetSubtype="0" fill="hold" grpId="2" nodeType="withEffect">
                                  <p:stCondLst>
                                    <p:cond delay="500"/>
                                  </p:stCondLst>
                                  <p:childTnLst>
                                    <p:animEffect transition="out" filter="fade">
                                      <p:cBhvr>
                                        <p:cTn id="107" dur="500"/>
                                        <p:tgtEl>
                                          <p:spTgt spid="7"/>
                                        </p:tgtEl>
                                      </p:cBhvr>
                                    </p:animEffect>
                                    <p:set>
                                      <p:cBhvr>
                                        <p:cTn id="108" dur="1" fill="hold">
                                          <p:stCondLst>
                                            <p:cond delay="499"/>
                                          </p:stCondLst>
                                        </p:cTn>
                                        <p:tgtEl>
                                          <p:spTgt spid="7"/>
                                        </p:tgtEl>
                                        <p:attrNameLst>
                                          <p:attrName>style.visibility</p:attrName>
                                        </p:attrNameLst>
                                      </p:cBhvr>
                                      <p:to>
                                        <p:strVal val="hidden"/>
                                      </p:to>
                                    </p:set>
                                  </p:childTnLst>
                                </p:cTn>
                              </p:par>
                              <p:par>
                                <p:cTn id="109" presetID="10" presetClass="exit" presetSubtype="0" fill="hold" grpId="2" nodeType="withEffect">
                                  <p:stCondLst>
                                    <p:cond delay="500"/>
                                  </p:stCondLst>
                                  <p:childTnLst>
                                    <p:animEffect transition="out" filter="fade">
                                      <p:cBhvr>
                                        <p:cTn id="110" dur="500"/>
                                        <p:tgtEl>
                                          <p:spTgt spid="16"/>
                                        </p:tgtEl>
                                      </p:cBhvr>
                                    </p:animEffect>
                                    <p:set>
                                      <p:cBhvr>
                                        <p:cTn id="111" dur="1" fill="hold">
                                          <p:stCondLst>
                                            <p:cond delay="499"/>
                                          </p:stCondLst>
                                        </p:cTn>
                                        <p:tgtEl>
                                          <p:spTgt spid="16"/>
                                        </p:tgtEl>
                                        <p:attrNameLst>
                                          <p:attrName>style.visibility</p:attrName>
                                        </p:attrNameLst>
                                      </p:cBhvr>
                                      <p:to>
                                        <p:strVal val="hidden"/>
                                      </p:to>
                                    </p:set>
                                  </p:childTnLst>
                                </p:cTn>
                              </p:par>
                              <p:par>
                                <p:cTn id="112" presetID="10" presetClass="exit" presetSubtype="0" fill="hold" grpId="2" nodeType="withEffect">
                                  <p:stCondLst>
                                    <p:cond delay="500"/>
                                  </p:stCondLst>
                                  <p:childTnLst>
                                    <p:animEffect transition="out" filter="fade">
                                      <p:cBhvr>
                                        <p:cTn id="113" dur="500"/>
                                        <p:tgtEl>
                                          <p:spTgt spid="8"/>
                                        </p:tgtEl>
                                      </p:cBhvr>
                                    </p:animEffect>
                                    <p:set>
                                      <p:cBhvr>
                                        <p:cTn id="114" dur="1" fill="hold">
                                          <p:stCondLst>
                                            <p:cond delay="499"/>
                                          </p:stCondLst>
                                        </p:cTn>
                                        <p:tgtEl>
                                          <p:spTgt spid="8"/>
                                        </p:tgtEl>
                                        <p:attrNameLst>
                                          <p:attrName>style.visibility</p:attrName>
                                        </p:attrNameLst>
                                      </p:cBhvr>
                                      <p:to>
                                        <p:strVal val="hidden"/>
                                      </p:to>
                                    </p:set>
                                  </p:childTnLst>
                                </p:cTn>
                              </p:par>
                              <p:par>
                                <p:cTn id="115" presetID="10" presetClass="exit" presetSubtype="0" fill="hold" grpId="2" nodeType="withEffect">
                                  <p:stCondLst>
                                    <p:cond delay="500"/>
                                  </p:stCondLst>
                                  <p:childTnLst>
                                    <p:animEffect transition="out" filter="fade">
                                      <p:cBhvr>
                                        <p:cTn id="116" dur="500"/>
                                        <p:tgtEl>
                                          <p:spTgt spid="17"/>
                                        </p:tgtEl>
                                      </p:cBhvr>
                                    </p:animEffect>
                                    <p:set>
                                      <p:cBhvr>
                                        <p:cTn id="117" dur="1" fill="hold">
                                          <p:stCondLst>
                                            <p:cond delay="499"/>
                                          </p:stCondLst>
                                        </p:cTn>
                                        <p:tgtEl>
                                          <p:spTgt spid="17"/>
                                        </p:tgtEl>
                                        <p:attrNameLst>
                                          <p:attrName>style.visibility</p:attrName>
                                        </p:attrNameLst>
                                      </p:cBhvr>
                                      <p:to>
                                        <p:strVal val="hidden"/>
                                      </p:to>
                                    </p:set>
                                  </p:childTnLst>
                                </p:cTn>
                              </p:par>
                              <p:par>
                                <p:cTn id="118" presetID="10" presetClass="exit" presetSubtype="0" fill="hold" grpId="2" nodeType="withEffect">
                                  <p:stCondLst>
                                    <p:cond delay="500"/>
                                  </p:stCondLst>
                                  <p:childTnLst>
                                    <p:animEffect transition="out" filter="fade">
                                      <p:cBhvr>
                                        <p:cTn id="119" dur="500"/>
                                        <p:tgtEl>
                                          <p:spTgt spid="10"/>
                                        </p:tgtEl>
                                      </p:cBhvr>
                                    </p:animEffect>
                                    <p:set>
                                      <p:cBhvr>
                                        <p:cTn id="120" dur="1" fill="hold">
                                          <p:stCondLst>
                                            <p:cond delay="499"/>
                                          </p:stCondLst>
                                        </p:cTn>
                                        <p:tgtEl>
                                          <p:spTgt spid="1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8"/>
                                        </p:tgtEl>
                                        <p:attrNameLst>
                                          <p:attrName>style.visibility</p:attrName>
                                        </p:attrNameLst>
                                      </p:cBhvr>
                                      <p:to>
                                        <p:strVal val="visible"/>
                                      </p:to>
                                    </p:set>
                                  </p:childTnLst>
                                </p:cTn>
                              </p:par>
                              <p:par>
                                <p:cTn id="125" presetID="26" presetClass="emph" presetSubtype="0" fill="hold" grpId="1" nodeType="withEffect">
                                  <p:stCondLst>
                                    <p:cond delay="500"/>
                                  </p:stCondLst>
                                  <p:childTnLst>
                                    <p:animEffect transition="out" filter="fade">
                                      <p:cBhvr>
                                        <p:cTn id="126" dur="500" tmFilter="0, 0; .2, .5; .8, .5; 1, 0"/>
                                        <p:tgtEl>
                                          <p:spTgt spid="18"/>
                                        </p:tgtEl>
                                      </p:cBhvr>
                                    </p:animEffect>
                                    <p:animScale>
                                      <p:cBhvr>
                                        <p:cTn id="127" dur="250" autoRev="1" fill="hold"/>
                                        <p:tgtEl>
                                          <p:spTgt spid="18"/>
                                        </p:tgtEl>
                                      </p:cBhvr>
                                      <p:by x="105000" y="105000"/>
                                    </p:animScale>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12"/>
                                        </p:tgtEl>
                                        <p:attrNameLst>
                                          <p:attrName>style.visibility</p:attrName>
                                        </p:attrNameLst>
                                      </p:cBhvr>
                                      <p:to>
                                        <p:strVal val="visible"/>
                                      </p:to>
                                    </p:set>
                                  </p:childTnLst>
                                </p:cTn>
                              </p:par>
                              <p:par>
                                <p:cTn id="132" presetID="26" presetClass="emph" presetSubtype="0" fill="hold" grpId="1" nodeType="withEffect">
                                  <p:stCondLst>
                                    <p:cond delay="0"/>
                                  </p:stCondLst>
                                  <p:childTnLst>
                                    <p:animEffect transition="out" filter="fade">
                                      <p:cBhvr>
                                        <p:cTn id="133" dur="500" tmFilter="0, 0; .2, .5; .8, .5; 1, 0"/>
                                        <p:tgtEl>
                                          <p:spTgt spid="12"/>
                                        </p:tgtEl>
                                      </p:cBhvr>
                                    </p:animEffect>
                                    <p:animScale>
                                      <p:cBhvr>
                                        <p:cTn id="134" dur="250" autoRev="1" fill="hold"/>
                                        <p:tgtEl>
                                          <p:spTgt spid="12"/>
                                        </p:tgtEl>
                                      </p:cBhvr>
                                      <p:by x="105000" y="105000"/>
                                    </p:animScale>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3"/>
                                        </p:tgtEl>
                                        <p:attrNameLst>
                                          <p:attrName>style.visibility</p:attrName>
                                        </p:attrNameLst>
                                      </p:cBhvr>
                                      <p:to>
                                        <p:strVal val="visible"/>
                                      </p:to>
                                    </p:set>
                                  </p:childTnLst>
                                </p:cTn>
                              </p:par>
                              <p:par>
                                <p:cTn id="139" presetID="26" presetClass="emph" presetSubtype="0" fill="hold" grpId="1" nodeType="withEffect">
                                  <p:stCondLst>
                                    <p:cond delay="0"/>
                                  </p:stCondLst>
                                  <p:childTnLst>
                                    <p:animEffect transition="out" filter="fade">
                                      <p:cBhvr>
                                        <p:cTn id="140" dur="500" tmFilter="0, 0; .2, .5; .8, .5; 1, 0"/>
                                        <p:tgtEl>
                                          <p:spTgt spid="13"/>
                                        </p:tgtEl>
                                      </p:cBhvr>
                                    </p:animEffect>
                                    <p:animScale>
                                      <p:cBhvr>
                                        <p:cTn id="141" dur="250" autoRev="1" fill="hold"/>
                                        <p:tgtEl>
                                          <p:spTgt spid="13"/>
                                        </p:tgtEl>
                                      </p:cBhvr>
                                      <p:by x="105000" y="105000"/>
                                    </p:animScale>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grpId="2" nodeType="clickEffect">
                                  <p:stCondLst>
                                    <p:cond delay="500"/>
                                  </p:stCondLst>
                                  <p:childTnLst>
                                    <p:animEffect transition="out" filter="fade">
                                      <p:cBhvr>
                                        <p:cTn id="145" dur="500"/>
                                        <p:tgtEl>
                                          <p:spTgt spid="18"/>
                                        </p:tgtEl>
                                      </p:cBhvr>
                                    </p:animEffect>
                                    <p:set>
                                      <p:cBhvr>
                                        <p:cTn id="146" dur="1" fill="hold">
                                          <p:stCondLst>
                                            <p:cond delay="499"/>
                                          </p:stCondLst>
                                        </p:cTn>
                                        <p:tgtEl>
                                          <p:spTgt spid="18"/>
                                        </p:tgtEl>
                                        <p:attrNameLst>
                                          <p:attrName>style.visibility</p:attrName>
                                        </p:attrNameLst>
                                      </p:cBhvr>
                                      <p:to>
                                        <p:strVal val="hidden"/>
                                      </p:to>
                                    </p:set>
                                  </p:childTnLst>
                                </p:cTn>
                              </p:par>
                              <p:par>
                                <p:cTn id="147" presetID="10" presetClass="exit" presetSubtype="0" fill="hold" grpId="2" nodeType="withEffect">
                                  <p:stCondLst>
                                    <p:cond delay="500"/>
                                  </p:stCondLst>
                                  <p:childTnLst>
                                    <p:animEffect transition="out" filter="fade">
                                      <p:cBhvr>
                                        <p:cTn id="148" dur="500"/>
                                        <p:tgtEl>
                                          <p:spTgt spid="12"/>
                                        </p:tgtEl>
                                      </p:cBhvr>
                                    </p:animEffect>
                                    <p:set>
                                      <p:cBhvr>
                                        <p:cTn id="149" dur="1" fill="hold">
                                          <p:stCondLst>
                                            <p:cond delay="499"/>
                                          </p:stCondLst>
                                        </p:cTn>
                                        <p:tgtEl>
                                          <p:spTgt spid="12"/>
                                        </p:tgtEl>
                                        <p:attrNameLst>
                                          <p:attrName>style.visibility</p:attrName>
                                        </p:attrNameLst>
                                      </p:cBhvr>
                                      <p:to>
                                        <p:strVal val="hidden"/>
                                      </p:to>
                                    </p:set>
                                  </p:childTnLst>
                                </p:cTn>
                              </p:par>
                              <p:par>
                                <p:cTn id="150" presetID="10" presetClass="exit" presetSubtype="0" fill="hold" grpId="2" nodeType="withEffect">
                                  <p:stCondLst>
                                    <p:cond delay="500"/>
                                  </p:stCondLst>
                                  <p:childTnLst>
                                    <p:animEffect transition="out" filter="fade">
                                      <p:cBhvr>
                                        <p:cTn id="151" dur="500"/>
                                        <p:tgtEl>
                                          <p:spTgt spid="13"/>
                                        </p:tgtEl>
                                      </p:cBhvr>
                                    </p:animEffect>
                                    <p:set>
                                      <p:cBhvr>
                                        <p:cTn id="15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P spid="4" grpId="2" animBg="1"/>
      <p:bldP spid="6" grpId="0" animBg="1"/>
      <p:bldP spid="6" grpId="1" animBg="1"/>
      <p:bldP spid="6" grpId="2" animBg="1"/>
      <p:bldP spid="7" grpId="0" animBg="1"/>
      <p:bldP spid="7" grpId="1" animBg="1"/>
      <p:bldP spid="7" grpId="2" animBg="1"/>
      <p:bldP spid="8" grpId="0" animBg="1"/>
      <p:bldP spid="8" grpId="1" animBg="1"/>
      <p:bldP spid="8" grpId="2" animBg="1"/>
      <p:bldP spid="10" grpId="0" animBg="1"/>
      <p:bldP spid="10" grpId="1" animBg="1"/>
      <p:bldP spid="10"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0509C5-F98D-4520-AFE8-955750DC3C08}"/>
              </a:ext>
            </a:extLst>
          </p:cNvPr>
          <p:cNvSpPr txBox="1"/>
          <p:nvPr/>
        </p:nvSpPr>
        <p:spPr>
          <a:xfrm>
            <a:off x="463826" y="2271125"/>
            <a:ext cx="11264348" cy="2315750"/>
          </a:xfrm>
          <a:prstGeom prst="rect">
            <a:avLst/>
          </a:prstGeom>
        </p:spPr>
        <p:txBody>
          <a:bodyPr vert="horz" lIns="91440" tIns="45720" rIns="91440" bIns="45720" rtlCol="0">
            <a:noAutofit/>
          </a:bodyPr>
          <a:lstStyle/>
          <a:p>
            <a:pPr marL="0" marR="0" lvl="0" indent="0" algn="ctr" defTabSz="914400" rtl="0" eaLnBrk="1" fontAlgn="auto" latinLnBrk="0" hangingPunct="1">
              <a:lnSpc>
                <a:spcPct val="85000"/>
              </a:lnSpc>
              <a:spcBef>
                <a:spcPts val="130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masis MT Pro" panose="02040504050005020304" pitchFamily="18" charset="0"/>
                <a:ea typeface="+mn-ea"/>
                <a:cs typeface="+mn-cs"/>
              </a:rPr>
              <a:t>Did you learn something about ending marks?</a:t>
            </a:r>
          </a:p>
          <a:p>
            <a:pPr marL="0" marR="0" lvl="0" indent="0" algn="ctr" defTabSz="914400" rtl="0" eaLnBrk="1" fontAlgn="auto" latinLnBrk="0" hangingPunct="1">
              <a:lnSpc>
                <a:spcPct val="85000"/>
              </a:lnSpc>
              <a:spcBef>
                <a:spcPts val="130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masis MT Pro" panose="02040504050005020304" pitchFamily="18" charset="0"/>
                <a:ea typeface="+mn-ea"/>
                <a:cs typeface="+mn-cs"/>
              </a:rPr>
              <a:t>I hope you did. </a:t>
            </a:r>
          </a:p>
          <a:p>
            <a:pPr marL="0" marR="0" lvl="0" indent="0" algn="ctr" defTabSz="914400" rtl="0" eaLnBrk="1" fontAlgn="auto" latinLnBrk="0" hangingPunct="1">
              <a:lnSpc>
                <a:spcPct val="85000"/>
              </a:lnSpc>
              <a:spcBef>
                <a:spcPts val="130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masis MT Pro" panose="02040504050005020304" pitchFamily="18" charset="0"/>
                <a:ea typeface="+mn-ea"/>
                <a:cs typeface="+mn-cs"/>
              </a:rPr>
              <a:t>Thank you very much!</a:t>
            </a:r>
          </a:p>
        </p:txBody>
      </p:sp>
      <p:sp>
        <p:nvSpPr>
          <p:cNvPr id="5" name="TextBox 4">
            <a:extLst>
              <a:ext uri="{FF2B5EF4-FFF2-40B4-BE49-F238E27FC236}">
                <a16:creationId xmlns:a16="http://schemas.microsoft.com/office/drawing/2014/main" id="{36106693-C315-02F2-CF3E-93DF9FECD39A}"/>
              </a:ext>
            </a:extLst>
          </p:cNvPr>
          <p:cNvSpPr txBox="1"/>
          <p:nvPr/>
        </p:nvSpPr>
        <p:spPr>
          <a:xfrm>
            <a:off x="4325337" y="611215"/>
            <a:ext cx="3746713"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Bouncy Thin PERSONAL USE ONLY" pitchFamily="50" charset="0"/>
                <a:ea typeface="Bouncy Thin PERSONAL USE ONLY" pitchFamily="50" charset="0"/>
                <a:cs typeface="+mn-cs"/>
              </a:rPr>
              <a:t>.  !  ?</a:t>
            </a:r>
            <a:endParaRPr kumimoji="0" lang="en-CA" sz="1800" b="0" i="0" u="none" strike="noStrike" kern="1200" cap="none" spc="0" normalizeH="0" baseline="0" noProof="0" dirty="0">
              <a:ln>
                <a:noFill/>
              </a:ln>
              <a:solidFill>
                <a:prstClr val="black"/>
              </a:solidFill>
              <a:effectLst/>
              <a:uLnTx/>
              <a:uFillTx/>
              <a:latin typeface="Bouncy Thin PERSONAL USE ONLY" pitchFamily="50" charset="0"/>
              <a:ea typeface="Bouncy Thin PERSONAL USE ONLY" pitchFamily="50" charset="0"/>
              <a:cs typeface="+mn-cs"/>
            </a:endParaRPr>
          </a:p>
        </p:txBody>
      </p:sp>
      <p:sp>
        <p:nvSpPr>
          <p:cNvPr id="3" name="TextBox 2">
            <a:extLst>
              <a:ext uri="{FF2B5EF4-FFF2-40B4-BE49-F238E27FC236}">
                <a16:creationId xmlns:a16="http://schemas.microsoft.com/office/drawing/2014/main" id="{A43E0D53-C8BB-0535-1B7E-6621CEBF00DE}"/>
              </a:ext>
            </a:extLst>
          </p:cNvPr>
          <p:cNvSpPr txBox="1"/>
          <p:nvPr/>
        </p:nvSpPr>
        <p:spPr>
          <a:xfrm>
            <a:off x="0" y="5383639"/>
            <a:ext cx="12192000" cy="984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00" cap="none" spc="0" normalizeH="0" baseline="0" noProof="0" dirty="0">
                <a:ln>
                  <a:noFill/>
                </a:ln>
                <a:solidFill>
                  <a:prstClr val="black"/>
                </a:solidFill>
                <a:effectLst/>
                <a:uLnTx/>
                <a:uFillTx/>
                <a:latin typeface="Calibri Light" panose="020F0302020204030204"/>
                <a:ea typeface="+mn-ea"/>
                <a:cs typeface="+mn-cs"/>
              </a:rPr>
              <a:t>Exclamation Marks and Question Marks Presentation  © 2025 by </a:t>
            </a:r>
            <a:r>
              <a:rPr kumimoji="0" lang="en-US" sz="2000" b="1" i="0" u="none" strike="noStrike" kern="100" cap="none" spc="0" normalizeH="0" baseline="0" noProof="0" dirty="0" err="1">
                <a:ln>
                  <a:noFill/>
                </a:ln>
                <a:solidFill>
                  <a:prstClr val="black"/>
                </a:solidFill>
                <a:effectLst/>
                <a:uLnTx/>
                <a:uFillTx/>
                <a:latin typeface="Calibri Light" panose="020F0302020204030204"/>
                <a:ea typeface="+mn-ea"/>
                <a:cs typeface="+mn-cs"/>
              </a:rPr>
              <a:t>Kathini</a:t>
            </a:r>
            <a:r>
              <a:rPr kumimoji="0" lang="en-US" sz="2000" b="1" i="0" u="none" strike="noStrike" kern="100" cap="none" spc="0" normalizeH="0" baseline="0" noProof="0" dirty="0">
                <a:ln>
                  <a:noFill/>
                </a:ln>
                <a:solidFill>
                  <a:prstClr val="black"/>
                </a:solidFill>
                <a:effectLst/>
                <a:uLnTx/>
                <a:uFillTx/>
                <a:latin typeface="Calibri Light" panose="020F0302020204030204"/>
                <a:ea typeface="+mn-ea"/>
                <a:cs typeface="+mn-cs"/>
              </a:rPr>
              <a:t> Dreilich is licensed under CC BY-NC-SA 4.0.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00" cap="none" spc="0" normalizeH="0" baseline="0" noProof="0" dirty="0">
                <a:ln>
                  <a:noFill/>
                </a:ln>
                <a:solidFill>
                  <a:prstClr val="black"/>
                </a:solidFill>
                <a:effectLst/>
                <a:uLnTx/>
                <a:uFillTx/>
                <a:latin typeface="Calibri Light" panose="020F0302020204030204"/>
                <a:ea typeface="+mn-ea"/>
                <a:cs typeface="+mn-cs"/>
              </a:rPr>
              <a:t>To view a copy of this license, visit https://creativecommons.org/licenses/by-nc-sa/4.0/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Picture 5">
            <a:extLst>
              <a:ext uri="{FF2B5EF4-FFF2-40B4-BE49-F238E27FC236}">
                <a16:creationId xmlns:a16="http://schemas.microsoft.com/office/drawing/2014/main" id="{BEFB6BB9-5FB7-CD8A-C980-94FB1D9749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400045" y="6067576"/>
            <a:ext cx="1219631" cy="426720"/>
          </a:xfrm>
          <a:prstGeom prst="rect">
            <a:avLst/>
          </a:prstGeom>
          <a:noFill/>
          <a:ln>
            <a:noFill/>
          </a:ln>
        </p:spPr>
      </p:pic>
    </p:spTree>
    <p:extLst>
      <p:ext uri="{BB962C8B-B14F-4D97-AF65-F5344CB8AC3E}">
        <p14:creationId xmlns:p14="http://schemas.microsoft.com/office/powerpoint/2010/main" val="40347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14.2|1.7|1.9"/>
</p:tagLst>
</file>

<file path=ppt/tags/tag3.xml><?xml version="1.0" encoding="utf-8"?>
<p:tagLst xmlns:a="http://schemas.openxmlformats.org/drawingml/2006/main" xmlns:r="http://schemas.openxmlformats.org/officeDocument/2006/relationships" xmlns:p="http://schemas.openxmlformats.org/presentationml/2006/main">
  <p:tag name="TIMING" val="|0.6|4.9|3.9|0.5|2.3|1.3|1|1.5|1.9|1.5|2|1.6|2.3|0.6|2.1|2.6|1.6|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TotalTime>
  <Words>710</Words>
  <Application>Microsoft Office PowerPoint</Application>
  <PresentationFormat>Widescreen</PresentationFormat>
  <Paragraphs>40</Paragraphs>
  <Slides>8</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Amasis MT Pro</vt:lpstr>
      <vt:lpstr>Amasis MT Pro Medium</vt:lpstr>
      <vt:lpstr>Aptos</vt:lpstr>
      <vt:lpstr>Aptos Display</vt:lpstr>
      <vt:lpstr>Arial</vt:lpstr>
      <vt:lpstr>Arial Rounded MT Bold</vt:lpstr>
      <vt:lpstr>Bouncy Thin PERSONAL USE ONLY</vt:lpstr>
      <vt:lpstr>Calibri Light</vt:lpstr>
      <vt:lpstr>Office Theme</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 Dreilich</dc:creator>
  <cp:lastModifiedBy>Kati Dreilich</cp:lastModifiedBy>
  <cp:revision>2</cp:revision>
  <dcterms:created xsi:type="dcterms:W3CDTF">2025-06-04T23:27:01Z</dcterms:created>
  <dcterms:modified xsi:type="dcterms:W3CDTF">2025-07-07T02:33:53Z</dcterms:modified>
</cp:coreProperties>
</file>