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17" r:id="rId1"/>
  </p:sldMasterIdLst>
  <p:notesMasterIdLst>
    <p:notesMasterId r:id="rId12"/>
  </p:notesMasterIdLst>
  <p:sldIdLst>
    <p:sldId id="272" r:id="rId2"/>
    <p:sldId id="274" r:id="rId3"/>
    <p:sldId id="258" r:id="rId4"/>
    <p:sldId id="259" r:id="rId5"/>
    <p:sldId id="278" r:id="rId6"/>
    <p:sldId id="276" r:id="rId7"/>
    <p:sldId id="281" r:id="rId8"/>
    <p:sldId id="279" r:id="rId9"/>
    <p:sldId id="280" r:id="rId10"/>
    <p:sldId id="273"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FF5DDA-9B02-AC79-F856-BAD552B33432}" name="Kati Dreilich" initials="KD" userId="S::kdreilich@uvic.ca::98cc7d25-41ae-4c6b-a2f0-2417228dd3f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B7BAA3-67A6-4336-AD28-19B1322E3AAE}" v="4" dt="2025-07-07T02:33:58.7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90" autoAdjust="0"/>
    <p:restoredTop sz="74151" autoAdjust="0"/>
  </p:normalViewPr>
  <p:slideViewPr>
    <p:cSldViewPr snapToGrid="0">
      <p:cViewPr varScale="1">
        <p:scale>
          <a:sx n="58" d="100"/>
          <a:sy n="58" d="100"/>
        </p:scale>
        <p:origin x="155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 Dreilich" userId="98cc7d25-41ae-4c6b-a2f0-2417228dd3fb" providerId="ADAL" clId="{D8B7BAA3-67A6-4336-AD28-19B1322E3AAE}"/>
    <pc:docChg chg="custSel modSld modMainMaster">
      <pc:chgData name="Kati Dreilich" userId="98cc7d25-41ae-4c6b-a2f0-2417228dd3fb" providerId="ADAL" clId="{D8B7BAA3-67A6-4336-AD28-19B1322E3AAE}" dt="2025-07-07T02:33:58.768" v="38"/>
      <pc:docMkLst>
        <pc:docMk/>
      </pc:docMkLst>
      <pc:sldChg chg="delSp mod modTransition delAnim">
        <pc:chgData name="Kati Dreilich" userId="98cc7d25-41ae-4c6b-a2f0-2417228dd3fb" providerId="ADAL" clId="{D8B7BAA3-67A6-4336-AD28-19B1322E3AAE}" dt="2025-07-07T02:33:58.768" v="38"/>
        <pc:sldMkLst>
          <pc:docMk/>
          <pc:sldMk cId="2092965227" sldId="258"/>
        </pc:sldMkLst>
        <pc:picChg chg="del">
          <ac:chgData name="Kati Dreilich" userId="98cc7d25-41ae-4c6b-a2f0-2417228dd3fb" providerId="ADAL" clId="{D8B7BAA3-67A6-4336-AD28-19B1322E3AAE}" dt="2025-07-07T02:24:30.762" v="33" actId="478"/>
          <ac:picMkLst>
            <pc:docMk/>
            <pc:sldMk cId="2092965227" sldId="258"/>
            <ac:picMk id="5" creationId="{B8BAF8B8-2F47-F795-9AEC-6631C35F7017}"/>
          </ac:picMkLst>
        </pc:picChg>
      </pc:sldChg>
      <pc:sldChg chg="delSp mod modTransition delAnim">
        <pc:chgData name="Kati Dreilich" userId="98cc7d25-41ae-4c6b-a2f0-2417228dd3fb" providerId="ADAL" clId="{D8B7BAA3-67A6-4336-AD28-19B1322E3AAE}" dt="2025-07-07T02:33:58.768" v="38"/>
        <pc:sldMkLst>
          <pc:docMk/>
          <pc:sldMk cId="1802511413" sldId="259"/>
        </pc:sldMkLst>
        <pc:picChg chg="del">
          <ac:chgData name="Kati Dreilich" userId="98cc7d25-41ae-4c6b-a2f0-2417228dd3fb" providerId="ADAL" clId="{D8B7BAA3-67A6-4336-AD28-19B1322E3AAE}" dt="2025-07-07T02:24:25.851" v="32" actId="478"/>
          <ac:picMkLst>
            <pc:docMk/>
            <pc:sldMk cId="1802511413" sldId="259"/>
            <ac:picMk id="5" creationId="{E68CFEC9-2368-9F2A-95FC-CC9E044FA8CA}"/>
          </ac:picMkLst>
        </pc:picChg>
      </pc:sldChg>
      <pc:sldChg chg="addSp delSp modSp mod modTransition delAnim">
        <pc:chgData name="Kati Dreilich" userId="98cc7d25-41ae-4c6b-a2f0-2417228dd3fb" providerId="ADAL" clId="{D8B7BAA3-67A6-4336-AD28-19B1322E3AAE}" dt="2025-07-07T02:33:58.768" v="38"/>
        <pc:sldMkLst>
          <pc:docMk/>
          <pc:sldMk cId="3375872655" sldId="272"/>
        </pc:sldMkLst>
        <pc:spChg chg="add mod">
          <ac:chgData name="Kati Dreilich" userId="98cc7d25-41ae-4c6b-a2f0-2417228dd3fb" providerId="ADAL" clId="{D8B7BAA3-67A6-4336-AD28-19B1322E3AAE}" dt="2025-07-07T02:23:38.267" v="22" actId="20577"/>
          <ac:spMkLst>
            <pc:docMk/>
            <pc:sldMk cId="3375872655" sldId="272"/>
            <ac:spMk id="3" creationId="{2CDFED0A-5FE0-889D-61F4-27AF0C331251}"/>
          </ac:spMkLst>
        </pc:spChg>
        <pc:spChg chg="del mod">
          <ac:chgData name="Kati Dreilich" userId="98cc7d25-41ae-4c6b-a2f0-2417228dd3fb" providerId="ADAL" clId="{D8B7BAA3-67A6-4336-AD28-19B1322E3AAE}" dt="2025-07-07T02:23:27.840" v="2" actId="478"/>
          <ac:spMkLst>
            <pc:docMk/>
            <pc:sldMk cId="3375872655" sldId="272"/>
            <ac:spMk id="22" creationId="{C56376EF-2294-309F-161F-F7F8D811FC41}"/>
          </ac:spMkLst>
        </pc:spChg>
        <pc:picChg chg="add mod">
          <ac:chgData name="Kati Dreilich" userId="98cc7d25-41ae-4c6b-a2f0-2417228dd3fb" providerId="ADAL" clId="{D8B7BAA3-67A6-4336-AD28-19B1322E3AAE}" dt="2025-07-07T02:23:31.377" v="4"/>
          <ac:picMkLst>
            <pc:docMk/>
            <pc:sldMk cId="3375872655" sldId="272"/>
            <ac:picMk id="4" creationId="{1ABD5230-6750-92DE-8A5D-F03DBFE55A50}"/>
          </ac:picMkLst>
        </pc:picChg>
        <pc:picChg chg="del">
          <ac:chgData name="Kati Dreilich" userId="98cc7d25-41ae-4c6b-a2f0-2417228dd3fb" providerId="ADAL" clId="{D8B7BAA3-67A6-4336-AD28-19B1322E3AAE}" dt="2025-07-07T02:23:21.627" v="0" actId="478"/>
          <ac:picMkLst>
            <pc:docMk/>
            <pc:sldMk cId="3375872655" sldId="272"/>
            <ac:picMk id="6" creationId="{4B4C05C3-94DD-AFF4-7718-A8E96AC659CD}"/>
          </ac:picMkLst>
        </pc:picChg>
        <pc:picChg chg="del">
          <ac:chgData name="Kati Dreilich" userId="98cc7d25-41ae-4c6b-a2f0-2417228dd3fb" providerId="ADAL" clId="{D8B7BAA3-67A6-4336-AD28-19B1322E3AAE}" dt="2025-07-07T02:23:30.094" v="3" actId="478"/>
          <ac:picMkLst>
            <pc:docMk/>
            <pc:sldMk cId="3375872655" sldId="272"/>
            <ac:picMk id="23" creationId="{E3EEF26D-6E7E-3F13-6D92-59092501B1BC}"/>
          </ac:picMkLst>
        </pc:picChg>
      </pc:sldChg>
      <pc:sldChg chg="addSp delSp modSp mod modTransition delAnim">
        <pc:chgData name="Kati Dreilich" userId="98cc7d25-41ae-4c6b-a2f0-2417228dd3fb" providerId="ADAL" clId="{D8B7BAA3-67A6-4336-AD28-19B1322E3AAE}" dt="2025-07-07T02:33:58.768" v="38"/>
        <pc:sldMkLst>
          <pc:docMk/>
          <pc:sldMk cId="222042502" sldId="273"/>
        </pc:sldMkLst>
        <pc:spChg chg="del">
          <ac:chgData name="Kati Dreilich" userId="98cc7d25-41ae-4c6b-a2f0-2417228dd3fb" providerId="ADAL" clId="{D8B7BAA3-67A6-4336-AD28-19B1322E3AAE}" dt="2025-07-07T02:23:52.226" v="24" actId="478"/>
          <ac:spMkLst>
            <pc:docMk/>
            <pc:sldMk cId="222042502" sldId="273"/>
            <ac:spMk id="2" creationId="{DDA2D48E-F6BC-6C82-3BA7-2CD798448FE7}"/>
          </ac:spMkLst>
        </pc:spChg>
        <pc:spChg chg="add mod">
          <ac:chgData name="Kati Dreilich" userId="98cc7d25-41ae-4c6b-a2f0-2417228dd3fb" providerId="ADAL" clId="{D8B7BAA3-67A6-4336-AD28-19B1322E3AAE}" dt="2025-07-07T02:23:53.003" v="25"/>
          <ac:spMkLst>
            <pc:docMk/>
            <pc:sldMk cId="222042502" sldId="273"/>
            <ac:spMk id="4" creationId="{253FC231-E1AA-3A19-74CE-AAEE1912F22F}"/>
          </ac:spMkLst>
        </pc:spChg>
        <pc:picChg chg="del">
          <ac:chgData name="Kati Dreilich" userId="98cc7d25-41ae-4c6b-a2f0-2417228dd3fb" providerId="ADAL" clId="{D8B7BAA3-67A6-4336-AD28-19B1322E3AAE}" dt="2025-07-07T02:23:48.974" v="23" actId="478"/>
          <ac:picMkLst>
            <pc:docMk/>
            <pc:sldMk cId="222042502" sldId="273"/>
            <ac:picMk id="3" creationId="{6B69FC29-E5F5-E83F-E1A9-DAF83AAC4529}"/>
          </ac:picMkLst>
        </pc:picChg>
        <pc:picChg chg="del">
          <ac:chgData name="Kati Dreilich" userId="98cc7d25-41ae-4c6b-a2f0-2417228dd3fb" providerId="ADAL" clId="{D8B7BAA3-67A6-4336-AD28-19B1322E3AAE}" dt="2025-07-07T02:23:57.441" v="26" actId="478"/>
          <ac:picMkLst>
            <pc:docMk/>
            <pc:sldMk cId="222042502" sldId="273"/>
            <ac:picMk id="6" creationId="{E3608C38-3849-31CD-B760-399A401E7D71}"/>
          </ac:picMkLst>
        </pc:picChg>
        <pc:picChg chg="add mod">
          <ac:chgData name="Kati Dreilich" userId="98cc7d25-41ae-4c6b-a2f0-2417228dd3fb" providerId="ADAL" clId="{D8B7BAA3-67A6-4336-AD28-19B1322E3AAE}" dt="2025-07-07T02:23:53.003" v="25"/>
          <ac:picMkLst>
            <pc:docMk/>
            <pc:sldMk cId="222042502" sldId="273"/>
            <ac:picMk id="7" creationId="{A6679C42-188A-0A48-01C7-CA3A9E57ED33}"/>
          </ac:picMkLst>
        </pc:picChg>
      </pc:sldChg>
      <pc:sldChg chg="delSp mod modTransition delAnim">
        <pc:chgData name="Kati Dreilich" userId="98cc7d25-41ae-4c6b-a2f0-2417228dd3fb" providerId="ADAL" clId="{D8B7BAA3-67A6-4336-AD28-19B1322E3AAE}" dt="2025-07-07T02:33:58.768" v="38"/>
        <pc:sldMkLst>
          <pc:docMk/>
          <pc:sldMk cId="4166920708" sldId="274"/>
        </pc:sldMkLst>
        <pc:picChg chg="del">
          <ac:chgData name="Kati Dreilich" userId="98cc7d25-41ae-4c6b-a2f0-2417228dd3fb" providerId="ADAL" clId="{D8B7BAA3-67A6-4336-AD28-19B1322E3AAE}" dt="2025-07-07T02:24:34.952" v="34" actId="478"/>
          <ac:picMkLst>
            <pc:docMk/>
            <pc:sldMk cId="4166920708" sldId="274"/>
            <ac:picMk id="8" creationId="{B061D53C-9240-F027-3AB6-D7AB972E11D4}"/>
          </ac:picMkLst>
        </pc:picChg>
      </pc:sldChg>
      <pc:sldChg chg="delSp mod modTransition delAnim">
        <pc:chgData name="Kati Dreilich" userId="98cc7d25-41ae-4c6b-a2f0-2417228dd3fb" providerId="ADAL" clId="{D8B7BAA3-67A6-4336-AD28-19B1322E3AAE}" dt="2025-07-07T02:33:58.768" v="38"/>
        <pc:sldMkLst>
          <pc:docMk/>
          <pc:sldMk cId="1519164087" sldId="276"/>
        </pc:sldMkLst>
        <pc:picChg chg="del">
          <ac:chgData name="Kati Dreilich" userId="98cc7d25-41ae-4c6b-a2f0-2417228dd3fb" providerId="ADAL" clId="{D8B7BAA3-67A6-4336-AD28-19B1322E3AAE}" dt="2025-07-07T02:24:42.914" v="35" actId="478"/>
          <ac:picMkLst>
            <pc:docMk/>
            <pc:sldMk cId="1519164087" sldId="276"/>
            <ac:picMk id="4" creationId="{38CAFA36-9487-C7F1-00A3-782CDE959811}"/>
          </ac:picMkLst>
        </pc:picChg>
        <pc:picChg chg="del">
          <ac:chgData name="Kati Dreilich" userId="98cc7d25-41ae-4c6b-a2f0-2417228dd3fb" providerId="ADAL" clId="{D8B7BAA3-67A6-4336-AD28-19B1322E3AAE}" dt="2025-07-07T02:24:13.284" v="30" actId="478"/>
          <ac:picMkLst>
            <pc:docMk/>
            <pc:sldMk cId="1519164087" sldId="276"/>
            <ac:picMk id="6" creationId="{C83CB66E-EFCF-086B-BED7-2BC2BB81F222}"/>
          </ac:picMkLst>
        </pc:picChg>
      </pc:sldChg>
      <pc:sldChg chg="delSp mod modTransition delAnim">
        <pc:chgData name="Kati Dreilich" userId="98cc7d25-41ae-4c6b-a2f0-2417228dd3fb" providerId="ADAL" clId="{D8B7BAA3-67A6-4336-AD28-19B1322E3AAE}" dt="2025-07-07T02:33:58.768" v="38"/>
        <pc:sldMkLst>
          <pc:docMk/>
          <pc:sldMk cId="3359811370" sldId="278"/>
        </pc:sldMkLst>
        <pc:picChg chg="del">
          <ac:chgData name="Kati Dreilich" userId="98cc7d25-41ae-4c6b-a2f0-2417228dd3fb" providerId="ADAL" clId="{D8B7BAA3-67A6-4336-AD28-19B1322E3AAE}" dt="2025-07-07T02:24:21.690" v="31" actId="478"/>
          <ac:picMkLst>
            <pc:docMk/>
            <pc:sldMk cId="3359811370" sldId="278"/>
            <ac:picMk id="4" creationId="{8DB7ABAD-233F-2D43-E77F-EF1242AB07C8}"/>
          </ac:picMkLst>
        </pc:picChg>
      </pc:sldChg>
      <pc:sldChg chg="delSp mod modTransition delAnim">
        <pc:chgData name="Kati Dreilich" userId="98cc7d25-41ae-4c6b-a2f0-2417228dd3fb" providerId="ADAL" clId="{D8B7BAA3-67A6-4336-AD28-19B1322E3AAE}" dt="2025-07-07T02:33:58.768" v="38"/>
        <pc:sldMkLst>
          <pc:docMk/>
          <pc:sldMk cId="1158714767" sldId="279"/>
        </pc:sldMkLst>
        <pc:picChg chg="del">
          <ac:chgData name="Kati Dreilich" userId="98cc7d25-41ae-4c6b-a2f0-2417228dd3fb" providerId="ADAL" clId="{D8B7BAA3-67A6-4336-AD28-19B1322E3AAE}" dt="2025-07-07T02:24:05.148" v="28" actId="478"/>
          <ac:picMkLst>
            <pc:docMk/>
            <pc:sldMk cId="1158714767" sldId="279"/>
            <ac:picMk id="7" creationId="{3FB3F5C6-E003-504C-8EB0-56ABA33E21C5}"/>
          </ac:picMkLst>
        </pc:picChg>
      </pc:sldChg>
      <pc:sldChg chg="delSp mod modTransition delAnim">
        <pc:chgData name="Kati Dreilich" userId="98cc7d25-41ae-4c6b-a2f0-2417228dd3fb" providerId="ADAL" clId="{D8B7BAA3-67A6-4336-AD28-19B1322E3AAE}" dt="2025-07-07T02:33:58.768" v="38"/>
        <pc:sldMkLst>
          <pc:docMk/>
          <pc:sldMk cId="2519334438" sldId="280"/>
        </pc:sldMkLst>
        <pc:picChg chg="del">
          <ac:chgData name="Kati Dreilich" userId="98cc7d25-41ae-4c6b-a2f0-2417228dd3fb" providerId="ADAL" clId="{D8B7BAA3-67A6-4336-AD28-19B1322E3AAE}" dt="2025-07-07T02:24:00.924" v="27" actId="478"/>
          <ac:picMkLst>
            <pc:docMk/>
            <pc:sldMk cId="2519334438" sldId="280"/>
            <ac:picMk id="8" creationId="{C2639006-4588-960B-699B-327F7D946510}"/>
          </ac:picMkLst>
        </pc:picChg>
      </pc:sldChg>
      <pc:sldChg chg="delSp mod modTransition delAnim">
        <pc:chgData name="Kati Dreilich" userId="98cc7d25-41ae-4c6b-a2f0-2417228dd3fb" providerId="ADAL" clId="{D8B7BAA3-67A6-4336-AD28-19B1322E3AAE}" dt="2025-07-07T02:33:58.768" v="38"/>
        <pc:sldMkLst>
          <pc:docMk/>
          <pc:sldMk cId="3076905970" sldId="281"/>
        </pc:sldMkLst>
        <pc:picChg chg="del">
          <ac:chgData name="Kati Dreilich" userId="98cc7d25-41ae-4c6b-a2f0-2417228dd3fb" providerId="ADAL" clId="{D8B7BAA3-67A6-4336-AD28-19B1322E3AAE}" dt="2025-07-07T02:24:08.459" v="29" actId="478"/>
          <ac:picMkLst>
            <pc:docMk/>
            <pc:sldMk cId="3076905970" sldId="281"/>
            <ac:picMk id="4" creationId="{73D8062A-2863-38A0-E71B-FE413F745C52}"/>
          </ac:picMkLst>
        </pc:picChg>
        <pc:picChg chg="del">
          <ac:chgData name="Kati Dreilich" userId="98cc7d25-41ae-4c6b-a2f0-2417228dd3fb" providerId="ADAL" clId="{D8B7BAA3-67A6-4336-AD28-19B1322E3AAE}" dt="2025-07-07T02:24:46.396" v="36" actId="478"/>
          <ac:picMkLst>
            <pc:docMk/>
            <pc:sldMk cId="3076905970" sldId="281"/>
            <ac:picMk id="5" creationId="{D393315C-0CA5-4D32-A9E2-76B80C0273F2}"/>
          </ac:picMkLst>
        </pc:picChg>
      </pc:sldChg>
      <pc:sldMasterChg chg="modTransition modSldLayout">
        <pc:chgData name="Kati Dreilich" userId="98cc7d25-41ae-4c6b-a2f0-2417228dd3fb" providerId="ADAL" clId="{D8B7BAA3-67A6-4336-AD28-19B1322E3AAE}" dt="2025-07-07T02:33:58.768" v="38"/>
        <pc:sldMasterMkLst>
          <pc:docMk/>
          <pc:sldMasterMk cId="1691887197" sldId="2147484217"/>
        </pc:sldMasterMkLst>
        <pc:sldLayoutChg chg="modTransition">
          <pc:chgData name="Kati Dreilich" userId="98cc7d25-41ae-4c6b-a2f0-2417228dd3fb" providerId="ADAL" clId="{D8B7BAA3-67A6-4336-AD28-19B1322E3AAE}" dt="2025-07-07T02:33:58.768" v="38"/>
          <pc:sldLayoutMkLst>
            <pc:docMk/>
            <pc:sldMasterMk cId="1691887197" sldId="2147484217"/>
            <pc:sldLayoutMk cId="1877491507" sldId="2147484218"/>
          </pc:sldLayoutMkLst>
        </pc:sldLayoutChg>
        <pc:sldLayoutChg chg="modTransition">
          <pc:chgData name="Kati Dreilich" userId="98cc7d25-41ae-4c6b-a2f0-2417228dd3fb" providerId="ADAL" clId="{D8B7BAA3-67A6-4336-AD28-19B1322E3AAE}" dt="2025-07-07T02:33:58.768" v="38"/>
          <pc:sldLayoutMkLst>
            <pc:docMk/>
            <pc:sldMasterMk cId="1691887197" sldId="2147484217"/>
            <pc:sldLayoutMk cId="1160428900" sldId="2147484219"/>
          </pc:sldLayoutMkLst>
        </pc:sldLayoutChg>
        <pc:sldLayoutChg chg="modTransition">
          <pc:chgData name="Kati Dreilich" userId="98cc7d25-41ae-4c6b-a2f0-2417228dd3fb" providerId="ADAL" clId="{D8B7BAA3-67A6-4336-AD28-19B1322E3AAE}" dt="2025-07-07T02:33:58.768" v="38"/>
          <pc:sldLayoutMkLst>
            <pc:docMk/>
            <pc:sldMasterMk cId="1691887197" sldId="2147484217"/>
            <pc:sldLayoutMk cId="833459483" sldId="2147484220"/>
          </pc:sldLayoutMkLst>
        </pc:sldLayoutChg>
        <pc:sldLayoutChg chg="modTransition">
          <pc:chgData name="Kati Dreilich" userId="98cc7d25-41ae-4c6b-a2f0-2417228dd3fb" providerId="ADAL" clId="{D8B7BAA3-67A6-4336-AD28-19B1322E3AAE}" dt="2025-07-07T02:33:58.768" v="38"/>
          <pc:sldLayoutMkLst>
            <pc:docMk/>
            <pc:sldMasterMk cId="1691887197" sldId="2147484217"/>
            <pc:sldLayoutMk cId="982374090" sldId="2147484221"/>
          </pc:sldLayoutMkLst>
        </pc:sldLayoutChg>
        <pc:sldLayoutChg chg="modTransition">
          <pc:chgData name="Kati Dreilich" userId="98cc7d25-41ae-4c6b-a2f0-2417228dd3fb" providerId="ADAL" clId="{D8B7BAA3-67A6-4336-AD28-19B1322E3AAE}" dt="2025-07-07T02:33:58.768" v="38"/>
          <pc:sldLayoutMkLst>
            <pc:docMk/>
            <pc:sldMasterMk cId="1691887197" sldId="2147484217"/>
            <pc:sldLayoutMk cId="1560901980" sldId="2147484222"/>
          </pc:sldLayoutMkLst>
        </pc:sldLayoutChg>
        <pc:sldLayoutChg chg="modTransition">
          <pc:chgData name="Kati Dreilich" userId="98cc7d25-41ae-4c6b-a2f0-2417228dd3fb" providerId="ADAL" clId="{D8B7BAA3-67A6-4336-AD28-19B1322E3AAE}" dt="2025-07-07T02:33:58.768" v="38"/>
          <pc:sldLayoutMkLst>
            <pc:docMk/>
            <pc:sldMasterMk cId="1691887197" sldId="2147484217"/>
            <pc:sldLayoutMk cId="3057496203" sldId="2147484223"/>
          </pc:sldLayoutMkLst>
        </pc:sldLayoutChg>
        <pc:sldLayoutChg chg="modTransition">
          <pc:chgData name="Kati Dreilich" userId="98cc7d25-41ae-4c6b-a2f0-2417228dd3fb" providerId="ADAL" clId="{D8B7BAA3-67A6-4336-AD28-19B1322E3AAE}" dt="2025-07-07T02:33:58.768" v="38"/>
          <pc:sldLayoutMkLst>
            <pc:docMk/>
            <pc:sldMasterMk cId="1691887197" sldId="2147484217"/>
            <pc:sldLayoutMk cId="705620844" sldId="2147484224"/>
          </pc:sldLayoutMkLst>
        </pc:sldLayoutChg>
        <pc:sldLayoutChg chg="modTransition">
          <pc:chgData name="Kati Dreilich" userId="98cc7d25-41ae-4c6b-a2f0-2417228dd3fb" providerId="ADAL" clId="{D8B7BAA3-67A6-4336-AD28-19B1322E3AAE}" dt="2025-07-07T02:33:58.768" v="38"/>
          <pc:sldLayoutMkLst>
            <pc:docMk/>
            <pc:sldMasterMk cId="1691887197" sldId="2147484217"/>
            <pc:sldLayoutMk cId="4009116431" sldId="2147484225"/>
          </pc:sldLayoutMkLst>
        </pc:sldLayoutChg>
        <pc:sldLayoutChg chg="modTransition">
          <pc:chgData name="Kati Dreilich" userId="98cc7d25-41ae-4c6b-a2f0-2417228dd3fb" providerId="ADAL" clId="{D8B7BAA3-67A6-4336-AD28-19B1322E3AAE}" dt="2025-07-07T02:33:58.768" v="38"/>
          <pc:sldLayoutMkLst>
            <pc:docMk/>
            <pc:sldMasterMk cId="1691887197" sldId="2147484217"/>
            <pc:sldLayoutMk cId="173091596" sldId="2147484226"/>
          </pc:sldLayoutMkLst>
        </pc:sldLayoutChg>
        <pc:sldLayoutChg chg="modTransition">
          <pc:chgData name="Kati Dreilich" userId="98cc7d25-41ae-4c6b-a2f0-2417228dd3fb" providerId="ADAL" clId="{D8B7BAA3-67A6-4336-AD28-19B1322E3AAE}" dt="2025-07-07T02:33:58.768" v="38"/>
          <pc:sldLayoutMkLst>
            <pc:docMk/>
            <pc:sldMasterMk cId="1691887197" sldId="2147484217"/>
            <pc:sldLayoutMk cId="2118067806" sldId="2147484227"/>
          </pc:sldLayoutMkLst>
        </pc:sldLayoutChg>
        <pc:sldLayoutChg chg="modTransition">
          <pc:chgData name="Kati Dreilich" userId="98cc7d25-41ae-4c6b-a2f0-2417228dd3fb" providerId="ADAL" clId="{D8B7BAA3-67A6-4336-AD28-19B1322E3AAE}" dt="2025-07-07T02:33:58.768" v="38"/>
          <pc:sldLayoutMkLst>
            <pc:docMk/>
            <pc:sldMasterMk cId="1691887197" sldId="2147484217"/>
            <pc:sldLayoutMk cId="497672428" sldId="214748422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C9DB1-894B-41AE-9485-4F42CDB5D725}" type="datetimeFigureOut">
              <a:rPr lang="en-CA" smtClean="0"/>
              <a:t>2025-07-06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B49638-9B00-422C-A013-96401197CCD0}" type="slidenum">
              <a:rPr lang="en-CA" smtClean="0"/>
              <a:t>‹#›</a:t>
            </a:fld>
            <a:endParaRPr lang="en-CA"/>
          </a:p>
        </p:txBody>
      </p:sp>
    </p:spTree>
    <p:extLst>
      <p:ext uri="{BB962C8B-B14F-4D97-AF65-F5344CB8AC3E}">
        <p14:creationId xmlns:p14="http://schemas.microsoft.com/office/powerpoint/2010/main" val="1612639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5256A-C418-0C60-707A-614570A14C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E2713B-CAA0-A824-DE01-C6922E96CD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14C649-06C9-F46F-E3FB-97F20FFB08F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 everybody. In this video on punctuation, we are going to look at contractions. These are words with missing letters that are joined together with an apostrophe. </a:t>
            </a:r>
          </a:p>
        </p:txBody>
      </p:sp>
      <p:sp>
        <p:nvSpPr>
          <p:cNvPr id="4" name="Slide Number Placeholder 3">
            <a:extLst>
              <a:ext uri="{FF2B5EF4-FFF2-40B4-BE49-F238E27FC236}">
                <a16:creationId xmlns:a16="http://schemas.microsoft.com/office/drawing/2014/main" id="{43C39C97-9520-A1C1-7CE9-BDDE22C70699}"/>
              </a:ext>
            </a:extLst>
          </p:cNvPr>
          <p:cNvSpPr>
            <a:spLocks noGrp="1"/>
          </p:cNvSpPr>
          <p:nvPr>
            <p:ph type="sldNum" sz="quarter" idx="5"/>
          </p:nvPr>
        </p:nvSpPr>
        <p:spPr/>
        <p:txBody>
          <a:bodyPr/>
          <a:lstStyle/>
          <a:p>
            <a:fld id="{40B49638-9B00-422C-A013-96401197CCD0}" type="slidenum">
              <a:rPr lang="en-CA" smtClean="0"/>
              <a:t>1</a:t>
            </a:fld>
            <a:endParaRPr lang="en-CA"/>
          </a:p>
        </p:txBody>
      </p:sp>
    </p:spTree>
    <p:extLst>
      <p:ext uri="{BB962C8B-B14F-4D97-AF65-F5344CB8AC3E}">
        <p14:creationId xmlns:p14="http://schemas.microsoft.com/office/powerpoint/2010/main" val="447579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2EE23-2B98-AE40-7044-FF5F8CA7D4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33198D-304E-E09E-3353-89F747A575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80213A-E60E-3500-AD7E-CEBE03D9C54C}"/>
              </a:ext>
            </a:extLst>
          </p:cNvPr>
          <p:cNvSpPr>
            <a:spLocks noGrp="1"/>
          </p:cNvSpPr>
          <p:nvPr>
            <p:ph type="body" idx="1"/>
          </p:nvPr>
        </p:nvSpPr>
        <p:spPr/>
        <p:txBody>
          <a:bodyPr/>
          <a:lstStyle/>
          <a:p>
            <a:r>
              <a:rPr lang="en-US" dirty="0"/>
              <a:t>I’m glad you’ve joined me to learn about contractions and how they’re used to make reading sound more casual. Thank you for watching! </a:t>
            </a:r>
            <a:endParaRPr lang="en-CA" dirty="0"/>
          </a:p>
        </p:txBody>
      </p:sp>
      <p:sp>
        <p:nvSpPr>
          <p:cNvPr id="4" name="Slide Number Placeholder 3">
            <a:extLst>
              <a:ext uri="{FF2B5EF4-FFF2-40B4-BE49-F238E27FC236}">
                <a16:creationId xmlns:a16="http://schemas.microsoft.com/office/drawing/2014/main" id="{8FC2075B-074D-6218-693C-BFBF2EFCA896}"/>
              </a:ext>
            </a:extLst>
          </p:cNvPr>
          <p:cNvSpPr>
            <a:spLocks noGrp="1"/>
          </p:cNvSpPr>
          <p:nvPr>
            <p:ph type="sldNum" sz="quarter" idx="5"/>
          </p:nvPr>
        </p:nvSpPr>
        <p:spPr/>
        <p:txBody>
          <a:bodyPr/>
          <a:lstStyle/>
          <a:p>
            <a:fld id="{40B49638-9B00-422C-A013-96401197CCD0}" type="slidenum">
              <a:rPr lang="en-CA" smtClean="0"/>
              <a:t>10</a:t>
            </a:fld>
            <a:endParaRPr lang="en-CA"/>
          </a:p>
        </p:txBody>
      </p:sp>
    </p:spTree>
    <p:extLst>
      <p:ext uri="{BB962C8B-B14F-4D97-AF65-F5344CB8AC3E}">
        <p14:creationId xmlns:p14="http://schemas.microsoft.com/office/powerpoint/2010/main" val="1697567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6EB74-572E-B198-55EA-511E08EFED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4D1A28-1E53-0712-EF80-9B167E27E1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8B1A97-09C4-6D6D-234E-78E87897EB86}"/>
              </a:ext>
            </a:extLst>
          </p:cNvPr>
          <p:cNvSpPr>
            <a:spLocks noGrp="1"/>
          </p:cNvSpPr>
          <p:nvPr>
            <p:ph type="body" idx="1"/>
          </p:nvPr>
        </p:nvSpPr>
        <p:spPr/>
        <p:txBody>
          <a:bodyPr/>
          <a:lstStyle/>
          <a:p>
            <a:r>
              <a:rPr lang="en-US" dirty="0"/>
              <a:t>A contraction is one word that is made by putting two words together and using an apostrophe to show that at least one of the letters is left out. [click] For example the words I and am can make the contraction I’m. </a:t>
            </a:r>
            <a:endParaRPr lang="en-CA" dirty="0"/>
          </a:p>
        </p:txBody>
      </p:sp>
      <p:sp>
        <p:nvSpPr>
          <p:cNvPr id="4" name="Slide Number Placeholder 3">
            <a:extLst>
              <a:ext uri="{FF2B5EF4-FFF2-40B4-BE49-F238E27FC236}">
                <a16:creationId xmlns:a16="http://schemas.microsoft.com/office/drawing/2014/main" id="{ECB51A6B-ADA5-7B2D-6C32-090BF8ABDABE}"/>
              </a:ext>
            </a:extLst>
          </p:cNvPr>
          <p:cNvSpPr>
            <a:spLocks noGrp="1"/>
          </p:cNvSpPr>
          <p:nvPr>
            <p:ph type="sldNum" sz="quarter" idx="5"/>
          </p:nvPr>
        </p:nvSpPr>
        <p:spPr/>
        <p:txBody>
          <a:bodyPr/>
          <a:lstStyle/>
          <a:p>
            <a:fld id="{40B49638-9B00-422C-A013-96401197CCD0}" type="slidenum">
              <a:rPr lang="en-CA" smtClean="0"/>
              <a:t>2</a:t>
            </a:fld>
            <a:endParaRPr lang="en-CA"/>
          </a:p>
        </p:txBody>
      </p:sp>
    </p:spTree>
    <p:extLst>
      <p:ext uri="{BB962C8B-B14F-4D97-AF65-F5344CB8AC3E}">
        <p14:creationId xmlns:p14="http://schemas.microsoft.com/office/powerpoint/2010/main" val="1850818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Apostrophes look like a comma, but they come at the top of the line of text, rather than the bottom. No matter where in the word the apostrophe is placed, it always curves to the left, never to the right. </a:t>
            </a:r>
            <a:endParaRPr lang="en-CA" dirty="0"/>
          </a:p>
        </p:txBody>
      </p:sp>
      <p:sp>
        <p:nvSpPr>
          <p:cNvPr id="4" name="Slide Number Placeholder 3"/>
          <p:cNvSpPr>
            <a:spLocks noGrp="1"/>
          </p:cNvSpPr>
          <p:nvPr>
            <p:ph type="sldNum" sz="quarter" idx="5"/>
          </p:nvPr>
        </p:nvSpPr>
        <p:spPr/>
        <p:txBody>
          <a:bodyPr/>
          <a:lstStyle/>
          <a:p>
            <a:fld id="{40B49638-9B00-422C-A013-96401197CCD0}" type="slidenum">
              <a:rPr lang="en-CA" smtClean="0"/>
              <a:t>3</a:t>
            </a:fld>
            <a:endParaRPr lang="en-CA"/>
          </a:p>
        </p:txBody>
      </p:sp>
    </p:spTree>
    <p:extLst>
      <p:ext uri="{BB962C8B-B14F-4D97-AF65-F5344CB8AC3E}">
        <p14:creationId xmlns:p14="http://schemas.microsoft.com/office/powerpoint/2010/main" val="3843070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0D25A-70B8-1579-A401-A9B3F83845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C9BC7D-7D29-512E-8605-C0DFBACBB6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9E5EB0-E60C-CBF9-2830-D67F892553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Contractions are shortened words, so they make our reading sound more casual and less formal. </a:t>
            </a:r>
          </a:p>
        </p:txBody>
      </p:sp>
      <p:sp>
        <p:nvSpPr>
          <p:cNvPr id="4" name="Slide Number Placeholder 3">
            <a:extLst>
              <a:ext uri="{FF2B5EF4-FFF2-40B4-BE49-F238E27FC236}">
                <a16:creationId xmlns:a16="http://schemas.microsoft.com/office/drawing/2014/main" id="{99F32772-B166-16B0-3E0F-746C200D2208}"/>
              </a:ext>
            </a:extLst>
          </p:cNvPr>
          <p:cNvSpPr>
            <a:spLocks noGrp="1"/>
          </p:cNvSpPr>
          <p:nvPr>
            <p:ph type="sldNum" sz="quarter" idx="5"/>
          </p:nvPr>
        </p:nvSpPr>
        <p:spPr/>
        <p:txBody>
          <a:bodyPr/>
          <a:lstStyle/>
          <a:p>
            <a:fld id="{40B49638-9B00-422C-A013-96401197CCD0}" type="slidenum">
              <a:rPr lang="en-CA" smtClean="0"/>
              <a:t>4</a:t>
            </a:fld>
            <a:endParaRPr lang="en-CA"/>
          </a:p>
        </p:txBody>
      </p:sp>
    </p:spTree>
    <p:extLst>
      <p:ext uri="{BB962C8B-B14F-4D97-AF65-F5344CB8AC3E}">
        <p14:creationId xmlns:p14="http://schemas.microsoft.com/office/powerpoint/2010/main" val="3548791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558F4-148D-9FD6-413B-B86988A199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9A3FAB-36D5-C7B6-D54F-FF27BC4275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732566-D204-5617-3050-DF3D85C69A93}"/>
              </a:ext>
            </a:extLst>
          </p:cNvPr>
          <p:cNvSpPr>
            <a:spLocks noGrp="1"/>
          </p:cNvSpPr>
          <p:nvPr>
            <p:ph type="body" idx="1"/>
          </p:nvPr>
        </p:nvSpPr>
        <p:spPr/>
        <p:txBody>
          <a:bodyPr/>
          <a:lstStyle/>
          <a:p>
            <a:r>
              <a:rPr lang="en-US" dirty="0"/>
              <a:t>Here are some examples of contractions: [click] can and not make the contraction can’t; [click] he and is make the contraction he’s; [click] she and will make the contraction she’ll; [click] we and have make the contraction we’ve. In each of these examples, the apostrophe takes the place of the missing letters. </a:t>
            </a:r>
            <a:endParaRPr lang="en-CA" dirty="0"/>
          </a:p>
        </p:txBody>
      </p:sp>
      <p:sp>
        <p:nvSpPr>
          <p:cNvPr id="4" name="Slide Number Placeholder 3">
            <a:extLst>
              <a:ext uri="{FF2B5EF4-FFF2-40B4-BE49-F238E27FC236}">
                <a16:creationId xmlns:a16="http://schemas.microsoft.com/office/drawing/2014/main" id="{399715C5-C39D-CAE0-C17D-739087C73CB8}"/>
              </a:ext>
            </a:extLst>
          </p:cNvPr>
          <p:cNvSpPr>
            <a:spLocks noGrp="1"/>
          </p:cNvSpPr>
          <p:nvPr>
            <p:ph type="sldNum" sz="quarter" idx="5"/>
          </p:nvPr>
        </p:nvSpPr>
        <p:spPr/>
        <p:txBody>
          <a:bodyPr/>
          <a:lstStyle/>
          <a:p>
            <a:fld id="{40B49638-9B00-422C-A013-96401197CCD0}" type="slidenum">
              <a:rPr lang="en-CA" smtClean="0"/>
              <a:t>5</a:t>
            </a:fld>
            <a:endParaRPr lang="en-CA"/>
          </a:p>
        </p:txBody>
      </p:sp>
    </p:spTree>
    <p:extLst>
      <p:ext uri="{BB962C8B-B14F-4D97-AF65-F5344CB8AC3E}">
        <p14:creationId xmlns:p14="http://schemas.microsoft.com/office/powerpoint/2010/main" val="1553606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44C6E-1312-42CE-EBCD-D2BE4D6F56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8A525-D948-4D02-08D7-DE5DE34434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FD9DDB-71D8-CA95-F924-D348A211B4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look at the apostrophe and figure out what letters are missing. This helps us understand what the words mean. When we read contractions, we don’t make sounds for the letters that we can’t see.  </a:t>
            </a:r>
          </a:p>
        </p:txBody>
      </p:sp>
      <p:sp>
        <p:nvSpPr>
          <p:cNvPr id="4" name="Slide Number Placeholder 3">
            <a:extLst>
              <a:ext uri="{FF2B5EF4-FFF2-40B4-BE49-F238E27FC236}">
                <a16:creationId xmlns:a16="http://schemas.microsoft.com/office/drawing/2014/main" id="{1535AAE6-2282-0838-4843-2A46C640EC72}"/>
              </a:ext>
            </a:extLst>
          </p:cNvPr>
          <p:cNvSpPr>
            <a:spLocks noGrp="1"/>
          </p:cNvSpPr>
          <p:nvPr>
            <p:ph type="sldNum" sz="quarter" idx="5"/>
          </p:nvPr>
        </p:nvSpPr>
        <p:spPr/>
        <p:txBody>
          <a:bodyPr/>
          <a:lstStyle/>
          <a:p>
            <a:fld id="{40B49638-9B00-422C-A013-96401197CCD0}" type="slidenum">
              <a:rPr lang="en-CA" smtClean="0"/>
              <a:t>6</a:t>
            </a:fld>
            <a:endParaRPr lang="en-CA"/>
          </a:p>
        </p:txBody>
      </p:sp>
    </p:spTree>
    <p:extLst>
      <p:ext uri="{BB962C8B-B14F-4D97-AF65-F5344CB8AC3E}">
        <p14:creationId xmlns:p14="http://schemas.microsoft.com/office/powerpoint/2010/main" val="2055682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ECA15-E970-8F2F-BCC9-B9A5E98E65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B3EBE7-22A2-3145-50D2-0382972FEC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6C73EB-89F2-5CBA-8BCD-34017C0D274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some contractions that we will see in the story The Gingerbread Man. We will see the words can’t, [click] made up of can and not; I’m, [click] made up of I and am; I’ll, [click] made up of I and will; and I’ve, [click] made up of I and have. </a:t>
            </a:r>
          </a:p>
        </p:txBody>
      </p:sp>
      <p:sp>
        <p:nvSpPr>
          <p:cNvPr id="4" name="Slide Number Placeholder 3">
            <a:extLst>
              <a:ext uri="{FF2B5EF4-FFF2-40B4-BE49-F238E27FC236}">
                <a16:creationId xmlns:a16="http://schemas.microsoft.com/office/drawing/2014/main" id="{7CA740FC-A8CA-A24A-574E-4E08B35418DD}"/>
              </a:ext>
            </a:extLst>
          </p:cNvPr>
          <p:cNvSpPr>
            <a:spLocks noGrp="1"/>
          </p:cNvSpPr>
          <p:nvPr>
            <p:ph type="sldNum" sz="quarter" idx="5"/>
          </p:nvPr>
        </p:nvSpPr>
        <p:spPr/>
        <p:txBody>
          <a:bodyPr/>
          <a:lstStyle/>
          <a:p>
            <a:fld id="{40B49638-9B00-422C-A013-96401197CCD0}" type="slidenum">
              <a:rPr lang="en-CA" smtClean="0"/>
              <a:t>7</a:t>
            </a:fld>
            <a:endParaRPr lang="en-CA"/>
          </a:p>
        </p:txBody>
      </p:sp>
    </p:spTree>
    <p:extLst>
      <p:ext uri="{BB962C8B-B14F-4D97-AF65-F5344CB8AC3E}">
        <p14:creationId xmlns:p14="http://schemas.microsoft.com/office/powerpoint/2010/main" val="2008445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C3167-E3C4-7EB1-41FA-9410DBFA40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B5CBCB-A99F-54E4-1BD3-2205F0449C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1CC577-AEA9-655B-68C3-43AF2682785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the story “The Gingerbread Man”: Run, run, as fast as you can. You [click] can’t catch me, [click] I’m the Gingerbread Man! </a:t>
            </a:r>
          </a:p>
        </p:txBody>
      </p:sp>
      <p:sp>
        <p:nvSpPr>
          <p:cNvPr id="4" name="Slide Number Placeholder 3">
            <a:extLst>
              <a:ext uri="{FF2B5EF4-FFF2-40B4-BE49-F238E27FC236}">
                <a16:creationId xmlns:a16="http://schemas.microsoft.com/office/drawing/2014/main" id="{D7CBF24C-01E2-421A-4190-A21F3FE35A6B}"/>
              </a:ext>
            </a:extLst>
          </p:cNvPr>
          <p:cNvSpPr>
            <a:spLocks noGrp="1"/>
          </p:cNvSpPr>
          <p:nvPr>
            <p:ph type="sldNum" sz="quarter" idx="5"/>
          </p:nvPr>
        </p:nvSpPr>
        <p:spPr/>
        <p:txBody>
          <a:bodyPr/>
          <a:lstStyle/>
          <a:p>
            <a:fld id="{40B49638-9B00-422C-A013-96401197CCD0}" type="slidenum">
              <a:rPr lang="en-CA" smtClean="0"/>
              <a:t>8</a:t>
            </a:fld>
            <a:endParaRPr lang="en-CA"/>
          </a:p>
        </p:txBody>
      </p:sp>
    </p:spTree>
    <p:extLst>
      <p:ext uri="{BB962C8B-B14F-4D97-AF65-F5344CB8AC3E}">
        <p14:creationId xmlns:p14="http://schemas.microsoft.com/office/powerpoint/2010/main" val="249479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1B78D-E041-D7A1-6DED-E730CCF0D5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672852-8DBD-AE8C-7E13-F9FDF1CBEB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4A217E-AA84-21E2-E703-719338E4724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I’ve run away from the little old woman. [click] I’ve run away from the little old man. And [click] I’ll run from you too! </a:t>
            </a:r>
            <a:r>
              <a:rPr lang="en-US"/>
              <a:t>I can, I can! </a:t>
            </a:r>
            <a:endParaRPr lang="en-US" dirty="0"/>
          </a:p>
        </p:txBody>
      </p:sp>
      <p:sp>
        <p:nvSpPr>
          <p:cNvPr id="4" name="Slide Number Placeholder 3">
            <a:extLst>
              <a:ext uri="{FF2B5EF4-FFF2-40B4-BE49-F238E27FC236}">
                <a16:creationId xmlns:a16="http://schemas.microsoft.com/office/drawing/2014/main" id="{25527C94-D88B-0484-1FE0-60B92ECBD3B1}"/>
              </a:ext>
            </a:extLst>
          </p:cNvPr>
          <p:cNvSpPr>
            <a:spLocks noGrp="1"/>
          </p:cNvSpPr>
          <p:nvPr>
            <p:ph type="sldNum" sz="quarter" idx="5"/>
          </p:nvPr>
        </p:nvSpPr>
        <p:spPr/>
        <p:txBody>
          <a:bodyPr/>
          <a:lstStyle/>
          <a:p>
            <a:fld id="{40B49638-9B00-422C-A013-96401197CCD0}" type="slidenum">
              <a:rPr lang="en-CA" smtClean="0"/>
              <a:t>9</a:t>
            </a:fld>
            <a:endParaRPr lang="en-CA"/>
          </a:p>
        </p:txBody>
      </p:sp>
    </p:spTree>
    <p:extLst>
      <p:ext uri="{BB962C8B-B14F-4D97-AF65-F5344CB8AC3E}">
        <p14:creationId xmlns:p14="http://schemas.microsoft.com/office/powerpoint/2010/main" val="1843044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D1D1EADE-8E88-4C7C-8AC5-FB148DE4940E}" type="datetime1">
              <a:rPr lang="en-US" smtClean="0"/>
              <a:t>7/6/2025</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87E7843D-FF13-4365-9478-9625B70A2705}" type="slidenum">
              <a:rPr lang="en-US" smtClean="0"/>
              <a:t>‹#›</a:t>
            </a:fld>
            <a:endParaRPr lang="en-US"/>
          </a:p>
        </p:txBody>
      </p:sp>
    </p:spTree>
    <p:extLst>
      <p:ext uri="{BB962C8B-B14F-4D97-AF65-F5344CB8AC3E}">
        <p14:creationId xmlns:p14="http://schemas.microsoft.com/office/powerpoint/2010/main" val="1877491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3C8B9C-477D-492A-96AD-1FC2CC997A73}" type="datetime1">
              <a:rPr lang="en-US" smtClean="0"/>
              <a:t>7/6/2025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118067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D3AED5-E26D-4E29-B1B3-7847B6779594}" type="datetime1">
              <a:rPr lang="en-US" smtClean="0"/>
              <a:t>7/6/2025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97672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7B6794-849E-4626-908B-D15793550EFB}" type="datetime1">
              <a:rPr lang="en-US" smtClean="0"/>
              <a:t>7/6/2025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160428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DB64E7-5594-42A3-ADBF-E95A7ACEAD64}" type="datetime1">
              <a:rPr lang="en-US" smtClean="0"/>
              <a:t>7/6/2025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33459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462B0B-D248-4FFB-8695-AD7FA4B1284A}" type="datetime1">
              <a:rPr lang="en-US" smtClean="0"/>
              <a:t>7/6/2025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98237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1BA835-12AC-4E8F-955A-EA3F4DE2791F}" type="datetime1">
              <a:rPr lang="en-US" smtClean="0"/>
              <a:t>7/6/2025</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6090198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BC9412-2452-4BED-A324-9D8C115361AD}" type="datetime1">
              <a:rPr lang="en-US" smtClean="0"/>
              <a:t>7/6/2025</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57496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318F62-D251-40E8-A23C-F4CFE9FEAB41}" type="datetime1">
              <a:rPr lang="en-US" smtClean="0"/>
              <a:t>7/6/2025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05620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44F76144-149E-4874-93A5-554A0357CF82}" type="datetime1">
              <a:rPr lang="en-US" smtClean="0"/>
              <a:t>7/6/2025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87E7843D-FF13-4365-9478-9625B70A2705}" type="slidenum">
              <a:rPr lang="en-US" smtClean="0"/>
              <a:t>‹#›</a:t>
            </a:fld>
            <a:endParaRPr lang="en-US"/>
          </a:p>
        </p:txBody>
      </p:sp>
    </p:spTree>
    <p:extLst>
      <p:ext uri="{BB962C8B-B14F-4D97-AF65-F5344CB8AC3E}">
        <p14:creationId xmlns:p14="http://schemas.microsoft.com/office/powerpoint/2010/main" val="400911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E31BA835-12AC-4E8F-955A-EA3F4DE2791F}" type="datetime1">
              <a:rPr lang="en-US" smtClean="0"/>
              <a:t>7/6/2025</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87E7843D-FF13-4365-9478-9625B70A2705}" type="slidenum">
              <a:rPr lang="en-US" smtClean="0"/>
              <a:t>‹#›</a:t>
            </a:fld>
            <a:endParaRPr lang="en-US"/>
          </a:p>
        </p:txBody>
      </p:sp>
    </p:spTree>
    <p:extLst>
      <p:ext uri="{BB962C8B-B14F-4D97-AF65-F5344CB8AC3E}">
        <p14:creationId xmlns:p14="http://schemas.microsoft.com/office/powerpoint/2010/main" val="173091596"/>
      </p:ext>
    </p:extLst>
  </p:cSld>
  <p:clrMapOvr>
    <a:overrideClrMapping bg1="lt1" tx1="dk1" bg2="lt2" tx2="dk2" accent1="accent1" accent2="accent2" accent3="accent3" accent4="accent4" accent5="accent5" accent6="accent6" hlink="hlink" folHlink="folHlink"/>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E31BA835-12AC-4E8F-955A-EA3F4DE2791F}" type="datetime1">
              <a:rPr lang="en-US" smtClean="0"/>
              <a:t>7/6/2025</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87E7843D-FF13-4365-9478-9625B70A2705}" type="slidenum">
              <a:rPr lang="en-US" smtClean="0"/>
              <a:t>‹#›</a:t>
            </a:fld>
            <a:endParaRPr lang="en-US"/>
          </a:p>
        </p:txBody>
      </p:sp>
    </p:spTree>
    <p:extLst>
      <p:ext uri="{BB962C8B-B14F-4D97-AF65-F5344CB8AC3E}">
        <p14:creationId xmlns:p14="http://schemas.microsoft.com/office/powerpoint/2010/main" val="1691887197"/>
      </p:ext>
    </p:extLst>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6.sv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7.png"/><Relationship Id="rId4" Type="http://schemas.microsoft.com/office/2017/06/relationships/model3d" Target="../media/model3d1.glb"/></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8.png"/><Relationship Id="rId4" Type="http://schemas.microsoft.com/office/2017/06/relationships/model3d" Target="../media/model3d2.glb"/></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64C957ED-431C-B78A-77CF-405E6B97B473}"/>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9C6943F9-E7F1-1519-2C72-8758424E349F}"/>
              </a:ext>
            </a:extLst>
          </p:cNvPr>
          <p:cNvSpPr txBox="1">
            <a:spLocks/>
          </p:cNvSpPr>
          <p:nvPr/>
        </p:nvSpPr>
        <p:spPr>
          <a:xfrm>
            <a:off x="0" y="3693630"/>
            <a:ext cx="12192000" cy="2587306"/>
          </a:xfrm>
          <a:prstGeom prst="rect">
            <a:avLst/>
          </a:prstGeom>
        </p:spPr>
        <p:txBody>
          <a:bodyPr>
            <a:no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gn="ctr"/>
            <a:r>
              <a:rPr lang="en-US" sz="6600" dirty="0">
                <a:solidFill>
                  <a:schemeClr val="bg1"/>
                </a:solidFill>
                <a:latin typeface="Amasis MT Pro Medium" panose="02040604050005020304" pitchFamily="18" charset="0"/>
              </a:rPr>
              <a:t>Apostrophes for Contractions</a:t>
            </a:r>
          </a:p>
        </p:txBody>
      </p:sp>
      <p:sp>
        <p:nvSpPr>
          <p:cNvPr id="5" name="Oval 4">
            <a:extLst>
              <a:ext uri="{FF2B5EF4-FFF2-40B4-BE49-F238E27FC236}">
                <a16:creationId xmlns:a16="http://schemas.microsoft.com/office/drawing/2014/main" id="{E9131B19-E2BE-3616-714A-91E0084462C7}"/>
              </a:ext>
            </a:extLst>
          </p:cNvPr>
          <p:cNvSpPr/>
          <p:nvPr/>
        </p:nvSpPr>
        <p:spPr>
          <a:xfrm>
            <a:off x="3286539" y="142462"/>
            <a:ext cx="5446644" cy="2779643"/>
          </a:xfrm>
          <a:prstGeom prst="ellipse">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FC966DAF-C532-2943-E0DA-F593FEF3BEE2}"/>
              </a:ext>
            </a:extLst>
          </p:cNvPr>
          <p:cNvSpPr txBox="1"/>
          <p:nvPr/>
        </p:nvSpPr>
        <p:spPr>
          <a:xfrm flipH="1">
            <a:off x="5249601" y="-1240387"/>
            <a:ext cx="1520520" cy="6924973"/>
          </a:xfrm>
          <a:prstGeom prst="rect">
            <a:avLst/>
          </a:prstGeom>
          <a:noFill/>
        </p:spPr>
        <p:txBody>
          <a:bodyPr wrap="square" rtlCol="0">
            <a:spAutoFit/>
          </a:bodyPr>
          <a:lstStyle/>
          <a:p>
            <a:r>
              <a:rPr lang="en-US" sz="44400" dirty="0">
                <a:solidFill>
                  <a:schemeClr val="bg1"/>
                </a:solidFill>
              </a:rPr>
              <a:t>’</a:t>
            </a:r>
            <a:endParaRPr lang="en-CA" sz="44400" dirty="0">
              <a:solidFill>
                <a:schemeClr val="bg1"/>
              </a:solidFill>
            </a:endParaRPr>
          </a:p>
        </p:txBody>
      </p:sp>
      <p:sp>
        <p:nvSpPr>
          <p:cNvPr id="3" name="TextBox 2">
            <a:extLst>
              <a:ext uri="{FF2B5EF4-FFF2-40B4-BE49-F238E27FC236}">
                <a16:creationId xmlns:a16="http://schemas.microsoft.com/office/drawing/2014/main" id="{2CDFED0A-5FE0-889D-61F4-27AF0C331251}"/>
              </a:ext>
            </a:extLst>
          </p:cNvPr>
          <p:cNvSpPr txBox="1"/>
          <p:nvPr/>
        </p:nvSpPr>
        <p:spPr>
          <a:xfrm>
            <a:off x="1250949" y="5323991"/>
            <a:ext cx="9690101" cy="9848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prstClr val="black"/>
                </a:solidFill>
                <a:effectLst/>
                <a:uLnTx/>
                <a:uFillTx/>
                <a:latin typeface="Calibri Light" panose="020F0302020204030204"/>
                <a:ea typeface="+mn-ea"/>
                <a:cs typeface="+mn-cs"/>
              </a:rPr>
              <a:t>Contractions Presentation  © 2025 by </a:t>
            </a:r>
            <a:r>
              <a:rPr kumimoji="0" lang="en-US" sz="2000" b="1" i="0" u="none" strike="noStrike" kern="100" cap="none" spc="0" normalizeH="0" baseline="0" noProof="0" dirty="0" err="1">
                <a:ln>
                  <a:noFill/>
                </a:ln>
                <a:solidFill>
                  <a:prstClr val="black"/>
                </a:solidFill>
                <a:effectLst/>
                <a:uLnTx/>
                <a:uFillTx/>
                <a:latin typeface="Calibri Light" panose="020F0302020204030204"/>
                <a:ea typeface="+mn-ea"/>
                <a:cs typeface="+mn-cs"/>
              </a:rPr>
              <a:t>Kathini</a:t>
            </a:r>
            <a:r>
              <a:rPr kumimoji="0" lang="en-US" sz="2000" b="1" i="0" u="none" strike="noStrike" kern="100" cap="none" spc="0" normalizeH="0" baseline="0" noProof="0" dirty="0">
                <a:ln>
                  <a:noFill/>
                </a:ln>
                <a:solidFill>
                  <a:prstClr val="black"/>
                </a:solidFill>
                <a:effectLst/>
                <a:uLnTx/>
                <a:uFillTx/>
                <a:latin typeface="Calibri Light" panose="020F0302020204030204"/>
                <a:ea typeface="+mn-ea"/>
                <a:cs typeface="+mn-cs"/>
              </a:rPr>
              <a:t> Dreilich is licensed under CC BY-NC-SA 4.0.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prstClr val="black"/>
                </a:solidFill>
                <a:effectLst/>
                <a:uLnTx/>
                <a:uFillTx/>
                <a:latin typeface="Calibri Light" panose="020F0302020204030204"/>
                <a:ea typeface="+mn-ea"/>
                <a:cs typeface="+mn-cs"/>
              </a:rPr>
              <a:t>To view a copy of this license, visit https://creativecommons.org/licenses/by-nc-sa/4.0/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 name="Picture 3">
            <a:extLst>
              <a:ext uri="{FF2B5EF4-FFF2-40B4-BE49-F238E27FC236}">
                <a16:creationId xmlns:a16="http://schemas.microsoft.com/office/drawing/2014/main" id="{1ABD5230-6750-92DE-8A5D-F03DBFE55A5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5486184" y="6067576"/>
            <a:ext cx="1219631" cy="426720"/>
          </a:xfrm>
          <a:prstGeom prst="rect">
            <a:avLst/>
          </a:prstGeom>
          <a:noFill/>
          <a:ln>
            <a:noFill/>
          </a:ln>
        </p:spPr>
      </p:pic>
    </p:spTree>
    <p:extLst>
      <p:ext uri="{BB962C8B-B14F-4D97-AF65-F5344CB8AC3E}">
        <p14:creationId xmlns:p14="http://schemas.microsoft.com/office/powerpoint/2010/main" val="337587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1"/>
                                        </p:tgtEl>
                                        <p:attrNameLst>
                                          <p:attrName>style.visibility</p:attrName>
                                        </p:attrNameLst>
                                      </p:cBhvr>
                                      <p:to>
                                        <p:strVal val="visible"/>
                                      </p:to>
                                    </p:set>
                                    <p:animEffect transition="in" filter="fade">
                                      <p:cBhvr>
                                        <p:cTn id="7" dur="7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A6F0E7B6-C9CB-5B3D-D3D8-38345334D3F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D353981-8D46-9A07-46F4-9660AA549265}"/>
              </a:ext>
            </a:extLst>
          </p:cNvPr>
          <p:cNvSpPr txBox="1"/>
          <p:nvPr/>
        </p:nvSpPr>
        <p:spPr>
          <a:xfrm>
            <a:off x="609598" y="1450871"/>
            <a:ext cx="10972802" cy="2123658"/>
          </a:xfrm>
          <a:prstGeom prst="rect">
            <a:avLst/>
          </a:prstGeom>
          <a:noFill/>
        </p:spPr>
        <p:txBody>
          <a:bodyPr wrap="square">
            <a:spAutoFit/>
          </a:bodyPr>
          <a:lstStyle/>
          <a:p>
            <a:pPr algn="ctr"/>
            <a:r>
              <a:rPr lang="en-US" sz="4400" dirty="0"/>
              <a:t>I’m glad you’ve joined me to learn about contractions and how they’re used to make reading sound more casual.   </a:t>
            </a:r>
            <a:endParaRPr lang="en-CA" sz="4400" dirty="0"/>
          </a:p>
        </p:txBody>
      </p:sp>
      <p:sp>
        <p:nvSpPr>
          <p:cNvPr id="9" name="Oval 8">
            <a:extLst>
              <a:ext uri="{FF2B5EF4-FFF2-40B4-BE49-F238E27FC236}">
                <a16:creationId xmlns:a16="http://schemas.microsoft.com/office/drawing/2014/main" id="{79E128C9-427E-89CF-AFE9-3271FD7CC156}"/>
              </a:ext>
            </a:extLst>
          </p:cNvPr>
          <p:cNvSpPr/>
          <p:nvPr/>
        </p:nvSpPr>
        <p:spPr>
          <a:xfrm>
            <a:off x="1068630" y="1450871"/>
            <a:ext cx="370390" cy="428263"/>
          </a:xfrm>
          <a:prstGeom prst="ellipse">
            <a:avLst/>
          </a:prstGeom>
          <a:solidFill>
            <a:srgbClr val="FFFF00">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Oval 9">
            <a:extLst>
              <a:ext uri="{FF2B5EF4-FFF2-40B4-BE49-F238E27FC236}">
                <a16:creationId xmlns:a16="http://schemas.microsoft.com/office/drawing/2014/main" id="{CC7890A9-E4FD-94A7-7E16-69E8E112FB88}"/>
              </a:ext>
            </a:extLst>
          </p:cNvPr>
          <p:cNvSpPr/>
          <p:nvPr/>
        </p:nvSpPr>
        <p:spPr>
          <a:xfrm>
            <a:off x="4003987" y="1514457"/>
            <a:ext cx="370390" cy="428263"/>
          </a:xfrm>
          <a:prstGeom prst="ellipse">
            <a:avLst/>
          </a:prstGeom>
          <a:solidFill>
            <a:srgbClr val="FFFF00">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a:extLst>
              <a:ext uri="{FF2B5EF4-FFF2-40B4-BE49-F238E27FC236}">
                <a16:creationId xmlns:a16="http://schemas.microsoft.com/office/drawing/2014/main" id="{EAA2833C-93AA-AEF0-2E7E-BF704D3B0546}"/>
              </a:ext>
            </a:extLst>
          </p:cNvPr>
          <p:cNvSpPr/>
          <p:nvPr/>
        </p:nvSpPr>
        <p:spPr>
          <a:xfrm>
            <a:off x="8006143" y="2084437"/>
            <a:ext cx="370390" cy="428263"/>
          </a:xfrm>
          <a:prstGeom prst="ellipse">
            <a:avLst/>
          </a:prstGeom>
          <a:solidFill>
            <a:srgbClr val="FFFF00">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253FC231-E1AA-3A19-74CE-AAEE1912F22F}"/>
              </a:ext>
            </a:extLst>
          </p:cNvPr>
          <p:cNvSpPr txBox="1"/>
          <p:nvPr/>
        </p:nvSpPr>
        <p:spPr>
          <a:xfrm>
            <a:off x="1250949" y="5323991"/>
            <a:ext cx="9690101" cy="9848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prstClr val="black"/>
                </a:solidFill>
                <a:effectLst/>
                <a:uLnTx/>
                <a:uFillTx/>
                <a:latin typeface="Calibri Light" panose="020F0302020204030204"/>
                <a:ea typeface="+mn-ea"/>
                <a:cs typeface="+mn-cs"/>
              </a:rPr>
              <a:t>Contractions Presentation  © 2025 by </a:t>
            </a:r>
            <a:r>
              <a:rPr kumimoji="0" lang="en-US" sz="2000" b="1" i="0" u="none" strike="noStrike" kern="100" cap="none" spc="0" normalizeH="0" baseline="0" noProof="0" dirty="0" err="1">
                <a:ln>
                  <a:noFill/>
                </a:ln>
                <a:solidFill>
                  <a:prstClr val="black"/>
                </a:solidFill>
                <a:effectLst/>
                <a:uLnTx/>
                <a:uFillTx/>
                <a:latin typeface="Calibri Light" panose="020F0302020204030204"/>
                <a:ea typeface="+mn-ea"/>
                <a:cs typeface="+mn-cs"/>
              </a:rPr>
              <a:t>Kathini</a:t>
            </a:r>
            <a:r>
              <a:rPr kumimoji="0" lang="en-US" sz="2000" b="1" i="0" u="none" strike="noStrike" kern="100" cap="none" spc="0" normalizeH="0" baseline="0" noProof="0" dirty="0">
                <a:ln>
                  <a:noFill/>
                </a:ln>
                <a:solidFill>
                  <a:prstClr val="black"/>
                </a:solidFill>
                <a:effectLst/>
                <a:uLnTx/>
                <a:uFillTx/>
                <a:latin typeface="Calibri Light" panose="020F0302020204030204"/>
                <a:ea typeface="+mn-ea"/>
                <a:cs typeface="+mn-cs"/>
              </a:rPr>
              <a:t> Dreilich is licensed under CC BY-NC-SA 4.0.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00" cap="none" spc="0" normalizeH="0" baseline="0" noProof="0" dirty="0">
                <a:ln>
                  <a:noFill/>
                </a:ln>
                <a:solidFill>
                  <a:prstClr val="black"/>
                </a:solidFill>
                <a:effectLst/>
                <a:uLnTx/>
                <a:uFillTx/>
                <a:latin typeface="Calibri Light" panose="020F0302020204030204"/>
                <a:ea typeface="+mn-ea"/>
                <a:cs typeface="+mn-cs"/>
              </a:rPr>
              <a:t>To view a copy of this license, visit https://creativecommons.org/licenses/by-nc-sa/4.0/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7" name="Picture 6">
            <a:extLst>
              <a:ext uri="{FF2B5EF4-FFF2-40B4-BE49-F238E27FC236}">
                <a16:creationId xmlns:a16="http://schemas.microsoft.com/office/drawing/2014/main" id="{A6679C42-188A-0A48-01C7-CA3A9E57ED3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5486184" y="6067576"/>
            <a:ext cx="1219631" cy="426720"/>
          </a:xfrm>
          <a:prstGeom prst="rect">
            <a:avLst/>
          </a:prstGeom>
          <a:noFill/>
          <a:ln>
            <a:noFill/>
          </a:ln>
        </p:spPr>
      </p:pic>
    </p:spTree>
    <p:extLst>
      <p:ext uri="{BB962C8B-B14F-4D97-AF65-F5344CB8AC3E}">
        <p14:creationId xmlns:p14="http://schemas.microsoft.com/office/powerpoint/2010/main" val="22204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par>
                                <p:cTn id="7" presetID="26" presetClass="emph" presetSubtype="0" repeatCount="3000" fill="hold" grpId="1" nodeType="withEffect">
                                  <p:stCondLst>
                                    <p:cond delay="0"/>
                                  </p:stCondLst>
                                  <p:childTnLst>
                                    <p:animEffect transition="out" filter="fade">
                                      <p:cBhvr>
                                        <p:cTn id="8" dur="2000" tmFilter="0, 0; .2, .5; .8, .5; 1, 0"/>
                                        <p:tgtEl>
                                          <p:spTgt spid="9"/>
                                        </p:tgtEl>
                                      </p:cBhvr>
                                    </p:animEffect>
                                    <p:animScale>
                                      <p:cBhvr>
                                        <p:cTn id="9" dur="1000" autoRev="1" fill="hold"/>
                                        <p:tgtEl>
                                          <p:spTgt spid="9"/>
                                        </p:tgtEl>
                                      </p:cBhvr>
                                      <p:by x="105000" y="105000"/>
                                    </p:animScale>
                                  </p:childTnLst>
                                </p:cTn>
                              </p:par>
                              <p:par>
                                <p:cTn id="10" presetID="1" presetClass="entr" presetSubtype="0" fill="hold" grpId="0" nodeType="withEffect">
                                  <p:stCondLst>
                                    <p:cond delay="0"/>
                                  </p:stCondLst>
                                  <p:childTnLst>
                                    <p:set>
                                      <p:cBhvr>
                                        <p:cTn id="11" dur="1" fill="hold">
                                          <p:stCondLst>
                                            <p:cond delay="499"/>
                                          </p:stCondLst>
                                        </p:cTn>
                                        <p:tgtEl>
                                          <p:spTgt spid="10"/>
                                        </p:tgtEl>
                                        <p:attrNameLst>
                                          <p:attrName>style.visibility</p:attrName>
                                        </p:attrNameLst>
                                      </p:cBhvr>
                                      <p:to>
                                        <p:strVal val="visible"/>
                                      </p:to>
                                    </p:set>
                                  </p:childTnLst>
                                </p:cTn>
                              </p:par>
                              <p:par>
                                <p:cTn id="12" presetID="26" presetClass="emph" presetSubtype="0" repeatCount="3000" fill="hold" grpId="1" nodeType="withEffect">
                                  <p:stCondLst>
                                    <p:cond delay="0"/>
                                  </p:stCondLst>
                                  <p:childTnLst>
                                    <p:animEffect transition="out" filter="fade">
                                      <p:cBhvr>
                                        <p:cTn id="13" dur="2000" tmFilter="0, 0; .2, .5; .8, .5; 1, 0"/>
                                        <p:tgtEl>
                                          <p:spTgt spid="10"/>
                                        </p:tgtEl>
                                      </p:cBhvr>
                                    </p:animEffect>
                                    <p:animScale>
                                      <p:cBhvr>
                                        <p:cTn id="14" dur="1000" autoRev="1" fill="hold"/>
                                        <p:tgtEl>
                                          <p:spTgt spid="10"/>
                                        </p:tgtEl>
                                      </p:cBhvr>
                                      <p:by x="105000" y="105000"/>
                                    </p:animScale>
                                  </p:childTnLst>
                                </p:cTn>
                              </p:par>
                              <p:par>
                                <p:cTn id="15" presetID="1" presetClass="entr" presetSubtype="0" fill="hold" grpId="0" nodeType="withEffect">
                                  <p:stCondLst>
                                    <p:cond delay="0"/>
                                  </p:stCondLst>
                                  <p:childTnLst>
                                    <p:set>
                                      <p:cBhvr>
                                        <p:cTn id="16" dur="1" fill="hold">
                                          <p:stCondLst>
                                            <p:cond delay="499"/>
                                          </p:stCondLst>
                                        </p:cTn>
                                        <p:tgtEl>
                                          <p:spTgt spid="11"/>
                                        </p:tgtEl>
                                        <p:attrNameLst>
                                          <p:attrName>style.visibility</p:attrName>
                                        </p:attrNameLst>
                                      </p:cBhvr>
                                      <p:to>
                                        <p:strVal val="visible"/>
                                      </p:to>
                                    </p:set>
                                  </p:childTnLst>
                                </p:cTn>
                              </p:par>
                              <p:par>
                                <p:cTn id="17" presetID="26" presetClass="emph" presetSubtype="0" repeatCount="3000" fill="hold" grpId="1" nodeType="withEffect">
                                  <p:stCondLst>
                                    <p:cond delay="0"/>
                                  </p:stCondLst>
                                  <p:childTnLst>
                                    <p:animEffect transition="out" filter="fade">
                                      <p:cBhvr>
                                        <p:cTn id="18" dur="2000" tmFilter="0, 0; .2, .5; .8, .5; 1, 0"/>
                                        <p:tgtEl>
                                          <p:spTgt spid="11"/>
                                        </p:tgtEl>
                                      </p:cBhvr>
                                    </p:animEffect>
                                    <p:animScale>
                                      <p:cBhvr>
                                        <p:cTn id="19" dur="1000" autoRev="1" fill="hold"/>
                                        <p:tgtEl>
                                          <p:spTgt spid="11"/>
                                        </p:tgtEl>
                                      </p:cBhvr>
                                      <p:by x="105000" y="105000"/>
                                    </p:animScale>
                                  </p:childTnLst>
                                </p:cTn>
                              </p:par>
                            </p:childTnLst>
                          </p:cTn>
                        </p:par>
                        <p:par>
                          <p:cTn id="20" fill="hold">
                            <p:stCondLst>
                              <p:cond delay="6000"/>
                            </p:stCondLst>
                            <p:childTnLst>
                              <p:par>
                                <p:cTn id="21" presetID="10" presetClass="exit" presetSubtype="0" fill="hold" grpId="2" nodeType="afterEffect">
                                  <p:stCondLst>
                                    <p:cond delay="0"/>
                                  </p:stCondLst>
                                  <p:childTnLst>
                                    <p:animEffect transition="out" filter="fade">
                                      <p:cBhvr>
                                        <p:cTn id="22" dur="3000"/>
                                        <p:tgtEl>
                                          <p:spTgt spid="9"/>
                                        </p:tgtEl>
                                      </p:cBhvr>
                                    </p:animEffect>
                                    <p:set>
                                      <p:cBhvr>
                                        <p:cTn id="23" dur="1" fill="hold">
                                          <p:stCondLst>
                                            <p:cond delay="2999"/>
                                          </p:stCondLst>
                                        </p:cTn>
                                        <p:tgtEl>
                                          <p:spTgt spid="9"/>
                                        </p:tgtEl>
                                        <p:attrNameLst>
                                          <p:attrName>style.visibility</p:attrName>
                                        </p:attrNameLst>
                                      </p:cBhvr>
                                      <p:to>
                                        <p:strVal val="hidden"/>
                                      </p:to>
                                    </p:set>
                                  </p:childTnLst>
                                </p:cTn>
                              </p:par>
                              <p:par>
                                <p:cTn id="24" presetID="10" presetClass="exit" presetSubtype="0" fill="hold" grpId="2" nodeType="withEffect">
                                  <p:stCondLst>
                                    <p:cond delay="0"/>
                                  </p:stCondLst>
                                  <p:childTnLst>
                                    <p:animEffect transition="out" filter="fade">
                                      <p:cBhvr>
                                        <p:cTn id="25" dur="3000"/>
                                        <p:tgtEl>
                                          <p:spTgt spid="10"/>
                                        </p:tgtEl>
                                      </p:cBhvr>
                                    </p:animEffect>
                                    <p:set>
                                      <p:cBhvr>
                                        <p:cTn id="26" dur="1" fill="hold">
                                          <p:stCondLst>
                                            <p:cond delay="2999"/>
                                          </p:stCondLst>
                                        </p:cTn>
                                        <p:tgtEl>
                                          <p:spTgt spid="10"/>
                                        </p:tgtEl>
                                        <p:attrNameLst>
                                          <p:attrName>style.visibility</p:attrName>
                                        </p:attrNameLst>
                                      </p:cBhvr>
                                      <p:to>
                                        <p:strVal val="hidden"/>
                                      </p:to>
                                    </p:set>
                                  </p:childTnLst>
                                </p:cTn>
                              </p:par>
                              <p:par>
                                <p:cTn id="27" presetID="10" presetClass="exit" presetSubtype="0" fill="hold" grpId="2" nodeType="withEffect">
                                  <p:stCondLst>
                                    <p:cond delay="0"/>
                                  </p:stCondLst>
                                  <p:childTnLst>
                                    <p:animEffect transition="out" filter="fade">
                                      <p:cBhvr>
                                        <p:cTn id="28" dur="3000"/>
                                        <p:tgtEl>
                                          <p:spTgt spid="11"/>
                                        </p:tgtEl>
                                      </p:cBhvr>
                                    </p:animEffect>
                                    <p:set>
                                      <p:cBhvr>
                                        <p:cTn id="29" dur="1" fill="hold">
                                          <p:stCondLst>
                                            <p:cond delay="2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0" grpId="0" animBg="1"/>
      <p:bldP spid="10" grpId="1" animBg="1"/>
      <p:bldP spid="10" grpId="2" animBg="1"/>
      <p:bldP spid="11" grpId="0" animBg="1"/>
      <p:bldP spid="11" grpId="1" animBg="1"/>
      <p:bldP spid="11"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827E7645-010F-6DAE-52D2-EC6C69FE9CC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7D62B23-5968-977C-68BA-E6EE7FFB8701}"/>
              </a:ext>
            </a:extLst>
          </p:cNvPr>
          <p:cNvSpPr txBox="1"/>
          <p:nvPr/>
        </p:nvSpPr>
        <p:spPr>
          <a:xfrm>
            <a:off x="2401345" y="1418823"/>
            <a:ext cx="1269899" cy="3770263"/>
          </a:xfrm>
          <a:prstGeom prst="rect">
            <a:avLst/>
          </a:prstGeom>
          <a:noFill/>
        </p:spPr>
        <p:txBody>
          <a:bodyPr wrap="none" rtlCol="0">
            <a:spAutoFit/>
          </a:bodyPr>
          <a:lstStyle/>
          <a:p>
            <a:r>
              <a:rPr lang="en-US" sz="23900" dirty="0">
                <a:latin typeface="Amasis MT Pro Medium" panose="02040604050005020304" pitchFamily="18" charset="0"/>
              </a:rPr>
              <a:t>I</a:t>
            </a:r>
            <a:endParaRPr lang="en-CA" sz="23900" dirty="0">
              <a:latin typeface="Amasis MT Pro Medium" panose="02040604050005020304" pitchFamily="18" charset="0"/>
            </a:endParaRPr>
          </a:p>
        </p:txBody>
      </p:sp>
      <p:sp>
        <p:nvSpPr>
          <p:cNvPr id="3" name="TextBox 2">
            <a:extLst>
              <a:ext uri="{FF2B5EF4-FFF2-40B4-BE49-F238E27FC236}">
                <a16:creationId xmlns:a16="http://schemas.microsoft.com/office/drawing/2014/main" id="{6C0F9CCA-EB18-0A99-B6C7-7103AE7CF9AE}"/>
              </a:ext>
            </a:extLst>
          </p:cNvPr>
          <p:cNvSpPr txBox="1"/>
          <p:nvPr/>
        </p:nvSpPr>
        <p:spPr>
          <a:xfrm>
            <a:off x="6568440" y="1418824"/>
            <a:ext cx="1811714" cy="3770263"/>
          </a:xfrm>
          <a:prstGeom prst="rect">
            <a:avLst/>
          </a:prstGeom>
          <a:noFill/>
        </p:spPr>
        <p:txBody>
          <a:bodyPr wrap="none" rtlCol="0">
            <a:spAutoFit/>
          </a:bodyPr>
          <a:lstStyle/>
          <a:p>
            <a:r>
              <a:rPr lang="en-US" sz="23900" dirty="0">
                <a:latin typeface="Amasis MT Pro Medium" panose="02040604050005020304" pitchFamily="18" charset="0"/>
              </a:rPr>
              <a:t>a</a:t>
            </a:r>
            <a:endParaRPr lang="en-CA" sz="23900" dirty="0">
              <a:latin typeface="Amasis MT Pro Medium" panose="02040604050005020304" pitchFamily="18" charset="0"/>
            </a:endParaRPr>
          </a:p>
        </p:txBody>
      </p:sp>
      <p:sp>
        <p:nvSpPr>
          <p:cNvPr id="4" name="TextBox 3">
            <a:extLst>
              <a:ext uri="{FF2B5EF4-FFF2-40B4-BE49-F238E27FC236}">
                <a16:creationId xmlns:a16="http://schemas.microsoft.com/office/drawing/2014/main" id="{35ADD3B6-73F9-13CF-291E-A49AE9D632F2}"/>
              </a:ext>
            </a:extLst>
          </p:cNvPr>
          <p:cNvSpPr txBox="1"/>
          <p:nvPr/>
        </p:nvSpPr>
        <p:spPr>
          <a:xfrm>
            <a:off x="8261933" y="1418824"/>
            <a:ext cx="2866490" cy="3770263"/>
          </a:xfrm>
          <a:prstGeom prst="rect">
            <a:avLst/>
          </a:prstGeom>
          <a:noFill/>
        </p:spPr>
        <p:txBody>
          <a:bodyPr wrap="none" rtlCol="0">
            <a:spAutoFit/>
          </a:bodyPr>
          <a:lstStyle/>
          <a:p>
            <a:r>
              <a:rPr lang="en-US" sz="23900" dirty="0">
                <a:latin typeface="Amasis MT Pro Medium" panose="02040604050005020304" pitchFamily="18" charset="0"/>
              </a:rPr>
              <a:t>m</a:t>
            </a:r>
            <a:endParaRPr lang="en-CA" sz="23900" dirty="0">
              <a:latin typeface="Amasis MT Pro Medium" panose="02040604050005020304" pitchFamily="18" charset="0"/>
            </a:endParaRPr>
          </a:p>
        </p:txBody>
      </p:sp>
      <p:sp>
        <p:nvSpPr>
          <p:cNvPr id="5" name="TextBox 4">
            <a:extLst>
              <a:ext uri="{FF2B5EF4-FFF2-40B4-BE49-F238E27FC236}">
                <a16:creationId xmlns:a16="http://schemas.microsoft.com/office/drawing/2014/main" id="{CE29EC62-FD2C-660C-0A30-60B3517E4139}"/>
              </a:ext>
            </a:extLst>
          </p:cNvPr>
          <p:cNvSpPr txBox="1"/>
          <p:nvPr/>
        </p:nvSpPr>
        <p:spPr>
          <a:xfrm>
            <a:off x="5119180" y="1098784"/>
            <a:ext cx="621821" cy="3770263"/>
          </a:xfrm>
          <a:prstGeom prst="rect">
            <a:avLst/>
          </a:prstGeom>
          <a:noFill/>
        </p:spPr>
        <p:txBody>
          <a:bodyPr wrap="square">
            <a:spAutoFit/>
          </a:bodyPr>
          <a:lstStyle/>
          <a:p>
            <a:r>
              <a:rPr lang="en-US" sz="23900" dirty="0">
                <a:latin typeface="Amasis MT Pro Medium" panose="02040604050005020304" pitchFamily="18" charset="0"/>
              </a:rPr>
              <a:t>’</a:t>
            </a:r>
            <a:endParaRPr lang="en-CA" sz="23900" dirty="0"/>
          </a:p>
        </p:txBody>
      </p:sp>
    </p:spTree>
    <p:custDataLst>
      <p:tags r:id="rId1"/>
    </p:custDataLst>
    <p:extLst>
      <p:ext uri="{BB962C8B-B14F-4D97-AF65-F5344CB8AC3E}">
        <p14:creationId xmlns:p14="http://schemas.microsoft.com/office/powerpoint/2010/main" val="416692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45833E-6 -2.96296E-6 L 0.14857 -2.96296E-6 " pathEditMode="relative" rAng="0" ptsTypes="AA">
                                      <p:cBhvr>
                                        <p:cTn id="6" dur="2000" fill="hold"/>
                                        <p:tgtEl>
                                          <p:spTgt spid="2"/>
                                        </p:tgtEl>
                                        <p:attrNameLst>
                                          <p:attrName>ppt_x</p:attrName>
                                          <p:attrName>ppt_y</p:attrName>
                                        </p:attrNameLst>
                                      </p:cBhvr>
                                      <p:rCtr x="7422" y="0"/>
                                    </p:animMotion>
                                  </p:childTnLst>
                                </p:cTn>
                              </p:par>
                              <p:par>
                                <p:cTn id="7" presetID="35" presetClass="path" presetSubtype="0" accel="50000" decel="50000" fill="hold" grpId="1" nodeType="withEffect">
                                  <p:stCondLst>
                                    <p:cond delay="0"/>
                                  </p:stCondLst>
                                  <p:childTnLst>
                                    <p:animMotion origin="layout" path="M -8.33333E-7 -2.96296E-6 L -0.18867 -2.96296E-6 " pathEditMode="relative" rAng="0" ptsTypes="AA">
                                      <p:cBhvr>
                                        <p:cTn id="8" dur="2000" fill="hold"/>
                                        <p:tgtEl>
                                          <p:spTgt spid="3"/>
                                        </p:tgtEl>
                                        <p:attrNameLst>
                                          <p:attrName>ppt_x</p:attrName>
                                          <p:attrName>ppt_y</p:attrName>
                                        </p:attrNameLst>
                                      </p:cBhvr>
                                      <p:rCtr x="-9440" y="0"/>
                                    </p:animMotion>
                                  </p:childTnLst>
                                </p:cTn>
                              </p:par>
                              <p:par>
                                <p:cTn id="9" presetID="35" presetClass="path" presetSubtype="0" accel="50000" decel="50000" fill="hold" grpId="0" nodeType="withEffect">
                                  <p:stCondLst>
                                    <p:cond delay="0"/>
                                  </p:stCondLst>
                                  <p:childTnLst>
                                    <p:animMotion origin="layout" path="M -2.29167E-6 -2.96296E-6 L -0.19349 -0.00208 " pathEditMode="relative" rAng="0" ptsTypes="AA">
                                      <p:cBhvr>
                                        <p:cTn id="10" dur="2000" fill="hold"/>
                                        <p:tgtEl>
                                          <p:spTgt spid="4"/>
                                        </p:tgtEl>
                                        <p:attrNameLst>
                                          <p:attrName>ppt_x</p:attrName>
                                          <p:attrName>ppt_y</p:attrName>
                                        </p:attrNameLst>
                                      </p:cBhvr>
                                      <p:rCtr x="-9674" y="-116"/>
                                    </p:animMotion>
                                  </p:childTnLst>
                                </p:cTn>
                              </p:par>
                            </p:childTnLst>
                          </p:cTn>
                        </p:par>
                        <p:par>
                          <p:cTn id="11" fill="hold">
                            <p:stCondLst>
                              <p:cond delay="2000"/>
                            </p:stCondLst>
                            <p:childTnLst>
                              <p:par>
                                <p:cTn id="12" presetID="6" presetClass="emph" presetSubtype="0" fill="hold" grpId="2" nodeType="afterEffect">
                                  <p:stCondLst>
                                    <p:cond delay="0"/>
                                  </p:stCondLst>
                                  <p:childTnLst>
                                    <p:animScale>
                                      <p:cBhvr>
                                        <p:cTn id="13" dur="1000" fill="hold"/>
                                        <p:tgtEl>
                                          <p:spTgt spid="3"/>
                                        </p:tgtEl>
                                      </p:cBhvr>
                                      <p:by x="25000" y="100000"/>
                                    </p:animScale>
                                  </p:childTnLst>
                                </p:cTn>
                              </p:par>
                            </p:childTnLst>
                          </p:cTn>
                        </p:par>
                        <p:par>
                          <p:cTn id="14" fill="hold">
                            <p:stCondLst>
                              <p:cond delay="3000"/>
                            </p:stCondLst>
                            <p:childTnLst>
                              <p:par>
                                <p:cTn id="15" presetID="26" presetClass="exit" presetSubtype="0" fill="hold" grpId="0" nodeType="afterEffect">
                                  <p:stCondLst>
                                    <p:cond delay="0"/>
                                  </p:stCondLst>
                                  <p:childTnLst>
                                    <p:animEffect transition="out" filter="wipe(down)">
                                      <p:cBhvr>
                                        <p:cTn id="16" dur="90" accel="50000">
                                          <p:stCondLst>
                                            <p:cond delay="910"/>
                                          </p:stCondLst>
                                        </p:cTn>
                                        <p:tgtEl>
                                          <p:spTgt spid="3"/>
                                        </p:tgtEl>
                                      </p:cBhvr>
                                    </p:animEffect>
                                    <p:anim calcmode="lin" valueType="num">
                                      <p:cBhvr>
                                        <p:cTn id="17" dur="911"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18" dur="89">
                                          <p:stCondLst>
                                            <p:cond delay="911"/>
                                          </p:stCondLst>
                                        </p:cTn>
                                        <p:tgtEl>
                                          <p:spTgt spid="3"/>
                                        </p:tgtEl>
                                        <p:attrNameLst>
                                          <p:attrName>ppt_x</p:attrName>
                                        </p:attrNameLst>
                                      </p:cBhvr>
                                      <p:tavLst>
                                        <p:tav tm="0">
                                          <p:val>
                                            <p:strVal val="ppt_x"/>
                                          </p:val>
                                        </p:tav>
                                        <p:tav tm="100000">
                                          <p:val>
                                            <p:strVal val="ppt_x"/>
                                          </p:val>
                                        </p:tav>
                                      </p:tavLst>
                                    </p:anim>
                                    <p:anim calcmode="lin" valueType="num">
                                      <p:cBhvr>
                                        <p:cTn id="19" dur="332"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0" dur="332" tmFilter="0, 0; 0.125,0.2665; 0.25,0.4; 0.375,0.465; 0.5,0.5;  0.625,0.535; 0.75,0.6; 0.875,0.7335; 1,1">
                                          <p:stCondLst>
                                            <p:cond delay="332"/>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1" dur="166" tmFilter="0, 0; 0.125,0.2665; 0.25,0.4; 0.375,0.465; 0.5,0.5;  0.625,0.535; 0.75,0.6; 0.875,0.7335; 1,1">
                                          <p:stCondLst>
                                            <p:cond delay="662"/>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2" dur="82" tmFilter="0, 0; 0.125,0.2665; 0.25,0.4; 0.375,0.465; 0.5,0.5;  0.625,0.535; 0.75,0.6; 0.875,0.7335; 1,1">
                                          <p:stCondLst>
                                            <p:cond delay="828"/>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3" dur="90" accel="50000">
                                          <p:stCondLst>
                                            <p:cond delay="910"/>
                                          </p:stCondLst>
                                        </p:cTn>
                                        <p:tgtEl>
                                          <p:spTgt spid="3"/>
                                        </p:tgtEl>
                                        <p:attrNameLst>
                                          <p:attrName>ppt_y</p:attrName>
                                        </p:attrNameLst>
                                      </p:cBhvr>
                                      <p:tavLst>
                                        <p:tav tm="0">
                                          <p:val>
                                            <p:strVal val="ppt_y"/>
                                          </p:val>
                                        </p:tav>
                                        <p:tav tm="100000">
                                          <p:val>
                                            <p:strVal val="ppt_y+ppt_h"/>
                                          </p:val>
                                        </p:tav>
                                      </p:tavLst>
                                    </p:anim>
                                    <p:animScale>
                                      <p:cBhvr>
                                        <p:cTn id="24" dur="13">
                                          <p:stCondLst>
                                            <p:cond delay="310"/>
                                          </p:stCondLst>
                                        </p:cTn>
                                        <p:tgtEl>
                                          <p:spTgt spid="3"/>
                                        </p:tgtEl>
                                      </p:cBhvr>
                                      <p:to x="100000" y="60000"/>
                                    </p:animScale>
                                    <p:animScale>
                                      <p:cBhvr>
                                        <p:cTn id="25" dur="83" decel="50000">
                                          <p:stCondLst>
                                            <p:cond delay="323"/>
                                          </p:stCondLst>
                                        </p:cTn>
                                        <p:tgtEl>
                                          <p:spTgt spid="3"/>
                                        </p:tgtEl>
                                      </p:cBhvr>
                                      <p:to x="100000" y="100000"/>
                                    </p:animScale>
                                    <p:animScale>
                                      <p:cBhvr>
                                        <p:cTn id="26" dur="13">
                                          <p:stCondLst>
                                            <p:cond delay="656"/>
                                          </p:stCondLst>
                                        </p:cTn>
                                        <p:tgtEl>
                                          <p:spTgt spid="3"/>
                                        </p:tgtEl>
                                      </p:cBhvr>
                                      <p:to x="100000" y="80000"/>
                                    </p:animScale>
                                    <p:animScale>
                                      <p:cBhvr>
                                        <p:cTn id="27" dur="83" decel="50000">
                                          <p:stCondLst>
                                            <p:cond delay="669"/>
                                          </p:stCondLst>
                                        </p:cTn>
                                        <p:tgtEl>
                                          <p:spTgt spid="3"/>
                                        </p:tgtEl>
                                      </p:cBhvr>
                                      <p:to x="100000" y="100000"/>
                                    </p:animScale>
                                    <p:animScale>
                                      <p:cBhvr>
                                        <p:cTn id="28" dur="13">
                                          <p:stCondLst>
                                            <p:cond delay="821"/>
                                          </p:stCondLst>
                                        </p:cTn>
                                        <p:tgtEl>
                                          <p:spTgt spid="3"/>
                                        </p:tgtEl>
                                      </p:cBhvr>
                                      <p:to x="100000" y="90000"/>
                                    </p:animScale>
                                    <p:animScale>
                                      <p:cBhvr>
                                        <p:cTn id="29" dur="83" decel="50000">
                                          <p:stCondLst>
                                            <p:cond delay="834"/>
                                          </p:stCondLst>
                                        </p:cTn>
                                        <p:tgtEl>
                                          <p:spTgt spid="3"/>
                                        </p:tgtEl>
                                      </p:cBhvr>
                                      <p:to x="100000" y="100000"/>
                                    </p:animScale>
                                    <p:animScale>
                                      <p:cBhvr>
                                        <p:cTn id="30" dur="13">
                                          <p:stCondLst>
                                            <p:cond delay="904"/>
                                          </p:stCondLst>
                                        </p:cTn>
                                        <p:tgtEl>
                                          <p:spTgt spid="3"/>
                                        </p:tgtEl>
                                      </p:cBhvr>
                                      <p:to x="100000" y="95000"/>
                                    </p:animScale>
                                    <p:animScale>
                                      <p:cBhvr>
                                        <p:cTn id="31" dur="83" decel="50000">
                                          <p:stCondLst>
                                            <p:cond delay="917"/>
                                          </p:stCondLst>
                                        </p:cTn>
                                        <p:tgtEl>
                                          <p:spTgt spid="3"/>
                                        </p:tgtEl>
                                      </p:cBhvr>
                                      <p:to x="100000" y="100000"/>
                                    </p:animScale>
                                    <p:set>
                                      <p:cBhvr>
                                        <p:cTn id="32" dur="1" fill="hold">
                                          <p:stCondLst>
                                            <p:cond delay="999"/>
                                          </p:stCondLst>
                                        </p:cTn>
                                        <p:tgtEl>
                                          <p:spTgt spid="3"/>
                                        </p:tgtEl>
                                        <p:attrNameLst>
                                          <p:attrName>style.visibility</p:attrName>
                                        </p:attrNameLst>
                                      </p:cBhvr>
                                      <p:to>
                                        <p:strVal val="hidden"/>
                                      </p:to>
                                    </p:set>
                                  </p:childTnLst>
                                </p:cTn>
                              </p:par>
                            </p:childTnLst>
                          </p:cTn>
                        </p:par>
                        <p:par>
                          <p:cTn id="33" fill="hold">
                            <p:stCondLst>
                              <p:cond delay="4000"/>
                            </p:stCondLst>
                            <p:childTnLst>
                              <p:par>
                                <p:cTn id="34" presetID="14" presetClass="entr" presetSubtype="1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randombar(horizont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3" grpId="2"/>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968597-424A-4DF1-96C5-420B37A460F2}"/>
              </a:ext>
            </a:extLst>
          </p:cNvPr>
          <p:cNvSpPr txBox="1"/>
          <p:nvPr/>
        </p:nvSpPr>
        <p:spPr>
          <a:xfrm>
            <a:off x="5110794" y="-433596"/>
            <a:ext cx="1970411" cy="7725192"/>
          </a:xfrm>
          <a:prstGeom prst="rect">
            <a:avLst/>
          </a:prstGeom>
          <a:noFill/>
        </p:spPr>
        <p:txBody>
          <a:bodyPr wrap="none" rtlCol="0">
            <a:spAutoFit/>
          </a:bodyPr>
          <a:lstStyle/>
          <a:p>
            <a:r>
              <a:rPr lang="en-US" sz="49600" dirty="0"/>
              <a:t>’</a:t>
            </a:r>
            <a:endParaRPr lang="en-CA" sz="49600" dirty="0"/>
          </a:p>
        </p:txBody>
      </p:sp>
      <p:sp>
        <p:nvSpPr>
          <p:cNvPr id="3" name="TextBox 2">
            <a:extLst>
              <a:ext uri="{FF2B5EF4-FFF2-40B4-BE49-F238E27FC236}">
                <a16:creationId xmlns:a16="http://schemas.microsoft.com/office/drawing/2014/main" id="{FB3D4723-754D-E0CE-AC88-F2F6B59B2216}"/>
              </a:ext>
            </a:extLst>
          </p:cNvPr>
          <p:cNvSpPr txBox="1"/>
          <p:nvPr/>
        </p:nvSpPr>
        <p:spPr>
          <a:xfrm>
            <a:off x="3464874" y="735955"/>
            <a:ext cx="6801862" cy="5386090"/>
          </a:xfrm>
          <a:prstGeom prst="rect">
            <a:avLst/>
          </a:prstGeom>
          <a:noFill/>
        </p:spPr>
        <p:txBody>
          <a:bodyPr wrap="none" rtlCol="0">
            <a:spAutoFit/>
          </a:bodyPr>
          <a:lstStyle/>
          <a:p>
            <a:r>
              <a:rPr lang="en-US" sz="34400" dirty="0"/>
              <a:t>I m</a:t>
            </a:r>
            <a:endParaRPr lang="en-CA" sz="49600" dirty="0"/>
          </a:p>
        </p:txBody>
      </p:sp>
    </p:spTree>
    <p:extLst>
      <p:ext uri="{BB962C8B-B14F-4D97-AF65-F5344CB8AC3E}">
        <p14:creationId xmlns:p14="http://schemas.microsoft.com/office/powerpoint/2010/main" val="209296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mph" presetSubtype="0" repeatCount="2000" fill="hold" grpId="0" nodeType="afterEffect">
                                  <p:stCondLst>
                                    <p:cond delay="0"/>
                                  </p:stCondLst>
                                  <p:childTnLst>
                                    <p:anim calcmode="discrete" valueType="str">
                                      <p:cBhvr override="childStyle">
                                        <p:cTn id="12" dur="3000" fill="hold"/>
                                        <p:tgtEl>
                                          <p:spTgt spid="2"/>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par>
                          <p:cTn id="13" fill="hold">
                            <p:stCondLst>
                              <p:cond delay="8000"/>
                            </p:stCondLst>
                            <p:childTnLst>
                              <p:par>
                                <p:cTn id="14" presetID="32" presetClass="emph" presetSubtype="0" fill="hold" grpId="2" nodeType="afterEffect">
                                  <p:stCondLst>
                                    <p:cond delay="0"/>
                                  </p:stCondLst>
                                  <p:childTnLst>
                                    <p:animRot by="120000">
                                      <p:cBhvr>
                                        <p:cTn id="15" dur="100" fill="hold">
                                          <p:stCondLst>
                                            <p:cond delay="0"/>
                                          </p:stCondLst>
                                        </p:cTn>
                                        <p:tgtEl>
                                          <p:spTgt spid="2"/>
                                        </p:tgtEl>
                                        <p:attrNameLst>
                                          <p:attrName>r</p:attrName>
                                        </p:attrNameLst>
                                      </p:cBhvr>
                                    </p:animRot>
                                    <p:animRot by="-240000">
                                      <p:cBhvr>
                                        <p:cTn id="16" dur="200" fill="hold">
                                          <p:stCondLst>
                                            <p:cond delay="200"/>
                                          </p:stCondLst>
                                        </p:cTn>
                                        <p:tgtEl>
                                          <p:spTgt spid="2"/>
                                        </p:tgtEl>
                                        <p:attrNameLst>
                                          <p:attrName>r</p:attrName>
                                        </p:attrNameLst>
                                      </p:cBhvr>
                                    </p:animRot>
                                    <p:animRot by="240000">
                                      <p:cBhvr>
                                        <p:cTn id="17" dur="200" fill="hold">
                                          <p:stCondLst>
                                            <p:cond delay="400"/>
                                          </p:stCondLst>
                                        </p:cTn>
                                        <p:tgtEl>
                                          <p:spTgt spid="2"/>
                                        </p:tgtEl>
                                        <p:attrNameLst>
                                          <p:attrName>r</p:attrName>
                                        </p:attrNameLst>
                                      </p:cBhvr>
                                    </p:animRot>
                                    <p:animRot by="-240000">
                                      <p:cBhvr>
                                        <p:cTn id="18" dur="200" fill="hold">
                                          <p:stCondLst>
                                            <p:cond delay="600"/>
                                          </p:stCondLst>
                                        </p:cTn>
                                        <p:tgtEl>
                                          <p:spTgt spid="2"/>
                                        </p:tgtEl>
                                        <p:attrNameLst>
                                          <p:attrName>r</p:attrName>
                                        </p:attrNameLst>
                                      </p:cBhvr>
                                    </p:animRot>
                                    <p:animRot by="120000">
                                      <p:cBhvr>
                                        <p:cTn id="19"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a:extLst>
            <a:ext uri="{FF2B5EF4-FFF2-40B4-BE49-F238E27FC236}">
              <a16:creationId xmlns:a16="http://schemas.microsoft.com/office/drawing/2014/main" id="{1F02A471-37C4-725C-359B-3ED64F69F601}"/>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B3469242-1349-4D08-AC21-B3E7BB3D10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6F1E2996-3A67-4963-A367-5CC6AFDAF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ln w="31750" cap="sq">
            <a:solidFill>
              <a:srgbClr val="D2664B"/>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Male student holding sign">
            <a:extLst>
              <a:ext uri="{FF2B5EF4-FFF2-40B4-BE49-F238E27FC236}">
                <a16:creationId xmlns:a16="http://schemas.microsoft.com/office/drawing/2014/main" id="{861F1A93-D0A7-0DEF-6221-BD3DDED8C9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71549" y="91439"/>
            <a:ext cx="2513770" cy="6342556"/>
          </a:xfrm>
          <a:prstGeom prst="rect">
            <a:avLst/>
          </a:prstGeom>
        </p:spPr>
      </p:pic>
      <p:sp useBgFill="1">
        <p:nvSpPr>
          <p:cNvPr id="30" name="Rectangle 29">
            <a:extLst>
              <a:ext uri="{FF2B5EF4-FFF2-40B4-BE49-F238E27FC236}">
                <a16:creationId xmlns:a16="http://schemas.microsoft.com/office/drawing/2014/main" id="{DA2491C3-2C89-49FA-8B72-57419B128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77653"/>
            <a:ext cx="5458121" cy="5897880"/>
          </a:xfrm>
          <a:prstGeom prst="rect">
            <a:avLst/>
          </a:prstGeom>
          <a:ln w="31750" cap="sq">
            <a:solidFill>
              <a:srgbClr val="D2664B"/>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usinessman holding sign above head">
            <a:extLst>
              <a:ext uri="{FF2B5EF4-FFF2-40B4-BE49-F238E27FC236}">
                <a16:creationId xmlns:a16="http://schemas.microsoft.com/office/drawing/2014/main" id="{4C19E992-CBFB-62C6-B436-50883A7B7F9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806682" y="157613"/>
            <a:ext cx="2329884" cy="6217920"/>
          </a:xfrm>
          <a:prstGeom prst="rect">
            <a:avLst/>
          </a:prstGeom>
        </p:spPr>
      </p:pic>
      <p:pic>
        <p:nvPicPr>
          <p:cNvPr id="8" name="Graphic 7" descr="Checkmark with solid fill">
            <a:extLst>
              <a:ext uri="{FF2B5EF4-FFF2-40B4-BE49-F238E27FC236}">
                <a16:creationId xmlns:a16="http://schemas.microsoft.com/office/drawing/2014/main" id="{43ED615C-1ADD-C698-E4BC-BD1B89F40F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34074" y="332565"/>
            <a:ext cx="914400" cy="914400"/>
          </a:xfrm>
          <a:prstGeom prst="rect">
            <a:avLst/>
          </a:prstGeom>
        </p:spPr>
      </p:pic>
      <p:sp>
        <p:nvSpPr>
          <p:cNvPr id="9" name="TextBox 8">
            <a:extLst>
              <a:ext uri="{FF2B5EF4-FFF2-40B4-BE49-F238E27FC236}">
                <a16:creationId xmlns:a16="http://schemas.microsoft.com/office/drawing/2014/main" id="{61E2275F-B07B-7B26-43A7-3D38293D91FD}"/>
              </a:ext>
            </a:extLst>
          </p:cNvPr>
          <p:cNvSpPr txBox="1"/>
          <p:nvPr/>
        </p:nvSpPr>
        <p:spPr>
          <a:xfrm>
            <a:off x="8341483" y="-141259"/>
            <a:ext cx="1152880" cy="1862048"/>
          </a:xfrm>
          <a:prstGeom prst="rect">
            <a:avLst/>
          </a:prstGeom>
          <a:noFill/>
        </p:spPr>
        <p:txBody>
          <a:bodyPr wrap="none" rtlCol="0">
            <a:spAutoFit/>
          </a:bodyPr>
          <a:lstStyle/>
          <a:p>
            <a:r>
              <a:rPr lang="en-US" sz="11500" dirty="0">
                <a:solidFill>
                  <a:srgbClr val="FF0000"/>
                </a:solidFill>
                <a:latin typeface="Amasis MT Pro Light" panose="02040304050005020304" pitchFamily="18" charset="0"/>
              </a:rPr>
              <a:t>X</a:t>
            </a:r>
            <a:endParaRPr lang="en-CA" sz="1600" dirty="0">
              <a:solidFill>
                <a:srgbClr val="FF0000"/>
              </a:solidFill>
              <a:latin typeface="Amasis MT Pro Light" panose="02040304050005020304" pitchFamily="18" charset="0"/>
            </a:endParaRPr>
          </a:p>
        </p:txBody>
      </p:sp>
    </p:spTree>
    <p:custDataLst>
      <p:tags r:id="rId1"/>
    </p:custDataLst>
    <p:extLst>
      <p:ext uri="{BB962C8B-B14F-4D97-AF65-F5344CB8AC3E}">
        <p14:creationId xmlns:p14="http://schemas.microsoft.com/office/powerpoint/2010/main" val="1802511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35D000B7-0E07-4D02-CBE1-04C4B073918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E8A912A-39E0-CDCA-58F6-BEF2E286875F}"/>
              </a:ext>
            </a:extLst>
          </p:cNvPr>
          <p:cNvSpPr txBox="1"/>
          <p:nvPr/>
        </p:nvSpPr>
        <p:spPr>
          <a:xfrm>
            <a:off x="2606116" y="474345"/>
            <a:ext cx="6979768" cy="5909310"/>
          </a:xfrm>
          <a:prstGeom prst="rect">
            <a:avLst/>
          </a:prstGeom>
          <a:noFill/>
        </p:spPr>
        <p:txBody>
          <a:bodyPr wrap="square" rtlCol="0">
            <a:spAutoFit/>
          </a:bodyPr>
          <a:lstStyle/>
          <a:p>
            <a:r>
              <a:rPr lang="en-US" sz="5400" dirty="0"/>
              <a:t>can  +  not  =  can’t</a:t>
            </a:r>
          </a:p>
          <a:p>
            <a:endParaRPr lang="en-US" sz="5400" dirty="0"/>
          </a:p>
          <a:p>
            <a:r>
              <a:rPr lang="en-US" sz="5400" dirty="0"/>
              <a:t>he  +  is  =  he’s</a:t>
            </a:r>
          </a:p>
          <a:p>
            <a:endParaRPr lang="en-US" sz="5400" dirty="0"/>
          </a:p>
          <a:p>
            <a:r>
              <a:rPr lang="en-US" sz="5400" dirty="0"/>
              <a:t>she  +  will  =  she’ll</a:t>
            </a:r>
          </a:p>
          <a:p>
            <a:endParaRPr lang="en-US" sz="5400" dirty="0"/>
          </a:p>
          <a:p>
            <a:r>
              <a:rPr lang="en-US" sz="5400" dirty="0"/>
              <a:t>we  +  have  =  we’ve</a:t>
            </a:r>
            <a:endParaRPr lang="en-CA" dirty="0"/>
          </a:p>
        </p:txBody>
      </p:sp>
    </p:spTree>
    <p:custDataLst>
      <p:tags r:id="rId1"/>
    </p:custDataLst>
    <p:extLst>
      <p:ext uri="{BB962C8B-B14F-4D97-AF65-F5344CB8AC3E}">
        <p14:creationId xmlns:p14="http://schemas.microsoft.com/office/powerpoint/2010/main" val="335981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wd">
                                    <p:tmAbs val="60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wd">
                                    <p:tmAbs val="500"/>
                                  </p:iterate>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iterate type="wd">
                                    <p:tmAbs val="500"/>
                                  </p:iterate>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iterate type="wd">
                                    <p:tmAbs val="500"/>
                                  </p:iterate>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C10DDD2F-46EA-AEF9-2EA8-53F4BF4EEBAF}"/>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0E81A2F2-67AA-A619-DB60-D928F7DB3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1" name="Rectangle 20">
            <a:extLst>
              <a:ext uri="{FF2B5EF4-FFF2-40B4-BE49-F238E27FC236}">
                <a16:creationId xmlns:a16="http://schemas.microsoft.com/office/drawing/2014/main" id="{F77A4D6F-50D6-AC19-55A0-FFC78A875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2536" y="0"/>
            <a:ext cx="67394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F61B207-ED1D-96A8-FBE9-CADAEC158834}"/>
              </a:ext>
            </a:extLst>
          </p:cNvPr>
          <p:cNvSpPr txBox="1"/>
          <p:nvPr/>
        </p:nvSpPr>
        <p:spPr>
          <a:xfrm>
            <a:off x="699052" y="1305341"/>
            <a:ext cx="4333461" cy="4247317"/>
          </a:xfrm>
          <a:prstGeom prst="rect">
            <a:avLst/>
          </a:prstGeom>
          <a:noFill/>
        </p:spPr>
        <p:txBody>
          <a:bodyPr wrap="square" rtlCol="0">
            <a:spAutoFit/>
          </a:bodyPr>
          <a:lstStyle/>
          <a:p>
            <a:r>
              <a:rPr lang="en-US" sz="5400" dirty="0"/>
              <a:t>We don’t make sounds for the letters that we can’t see.</a:t>
            </a:r>
            <a:endParaRPr lang="en-CA" sz="5400" dirty="0"/>
          </a:p>
        </p:txBody>
      </p:sp>
      <mc:AlternateContent xmlns:mc="http://schemas.openxmlformats.org/markup-compatibility/2006">
        <mc:Choice xmlns:am3d="http://schemas.microsoft.com/office/drawing/2017/model3d" Requires="am3d">
          <p:graphicFrame>
            <p:nvGraphicFramePr>
              <p:cNvPr id="3" name="3D Model 2" descr="Binoculars">
                <a:extLst>
                  <a:ext uri="{FF2B5EF4-FFF2-40B4-BE49-F238E27FC236}">
                    <a16:creationId xmlns:a16="http://schemas.microsoft.com/office/drawing/2014/main" id="{FB2DBD85-7DDB-1B15-5619-2F7510295CD2}"/>
                  </a:ext>
                </a:extLst>
              </p:cNvPr>
              <p:cNvGraphicFramePr>
                <a:graphicFrameLocks noChangeAspect="1"/>
              </p:cNvGraphicFramePr>
              <p:nvPr>
                <p:extLst>
                  <p:ext uri="{D42A27DB-BD31-4B8C-83A1-F6EECF244321}">
                    <p14:modId xmlns:p14="http://schemas.microsoft.com/office/powerpoint/2010/main" val="2469159779"/>
                  </p:ext>
                </p:extLst>
              </p:nvPr>
            </p:nvGraphicFramePr>
            <p:xfrm>
              <a:off x="5731565" y="1836319"/>
              <a:ext cx="6523510" cy="2890163"/>
            </p:xfrm>
            <a:graphic>
              <a:graphicData uri="http://schemas.microsoft.com/office/drawing/2017/model3d">
                <am3d:model3d r:embed="rId4">
                  <am3d:spPr>
                    <a:xfrm>
                      <a:off x="0" y="0"/>
                      <a:ext cx="6523510" cy="2890163"/>
                    </a:xfrm>
                    <a:prstGeom prst="rect">
                      <a:avLst/>
                    </a:prstGeom>
                  </am3d:spPr>
                  <am3d:camera>
                    <am3d:pos x="0" y="0" z="61760845"/>
                    <am3d:up dx="0" dy="36000000" dz="0"/>
                    <am3d:lookAt x="0" y="0" z="0"/>
                    <am3d:perspective fov="2700000"/>
                  </am3d:camera>
                  <am3d:trans>
                    <am3d:meterPerModelUnit n="1923076" d="1000000"/>
                    <am3d:preTrans dx="34615385" dy="-6170237" dz="-562501"/>
                    <am3d:scale>
                      <am3d:sx n="1000000" d="1000000"/>
                      <am3d:sy n="1000000" d="1000000"/>
                      <am3d:sz n="1000000" d="1000000"/>
                    </am3d:scale>
                    <am3d:rot ax="-1102669" ay="-925974" az="303128"/>
                    <am3d:postTrans dx="0" dy="0" dz="0"/>
                  </am3d:trans>
                  <am3d:raster rName="Office3DRenderer" rVer="16.0.8326">
                    <am3d:blip r:embed="rId5"/>
                  </am3d:raster>
                  <am3d:objViewport viewportSz="671225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Binoculars">
                <a:extLst>
                  <a:ext uri="{FF2B5EF4-FFF2-40B4-BE49-F238E27FC236}">
                    <a16:creationId xmlns:a16="http://schemas.microsoft.com/office/drawing/2014/main" id="{FB2DBD85-7DDB-1B15-5619-2F7510295CD2}"/>
                  </a:ext>
                </a:extLst>
              </p:cNvPr>
              <p:cNvPicPr>
                <a:picLocks noGrp="1" noRot="1" noChangeAspect="1" noMove="1" noResize="1" noEditPoints="1" noAdjustHandles="1" noChangeArrowheads="1" noChangeShapeType="1" noCrop="1"/>
              </p:cNvPicPr>
              <p:nvPr/>
            </p:nvPicPr>
            <p:blipFill>
              <a:blip r:embed="rId5"/>
              <a:stretch>
                <a:fillRect/>
              </a:stretch>
            </p:blipFill>
            <p:spPr>
              <a:xfrm>
                <a:off x="5731565" y="1836319"/>
                <a:ext cx="6523510" cy="2890163"/>
              </a:xfrm>
              <a:prstGeom prst="rect">
                <a:avLst/>
              </a:prstGeom>
            </p:spPr>
          </p:pic>
        </mc:Fallback>
      </mc:AlternateContent>
    </p:spTree>
    <p:custDataLst>
      <p:tags r:id="rId1"/>
    </p:custDataLst>
    <p:extLst>
      <p:ext uri="{BB962C8B-B14F-4D97-AF65-F5344CB8AC3E}">
        <p14:creationId xmlns:p14="http://schemas.microsoft.com/office/powerpoint/2010/main" val="151916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mph" presetSubtype="2" fill="hold" nodeType="withEffect">
                                  <p:stCondLst>
                                    <p:cond delay="0"/>
                                  </p:stCondLst>
                                  <p:childTnLst>
                                    <p:anim calcmode="lin" valueType="num">
                                      <p:cBhvr additive="sum">
                                        <p:cTn id="6" dur="3500" fill="hold"/>
                                        <p:tgtEl>
                                          <p:spTgt spid="3"/>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 dur="3500" fill="hold"/>
                                        <p:tgtEl>
                                          <p:spTgt spid="3"/>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8" dur="3500" fill="hold"/>
                                        <p:tgtEl>
                                          <p:spTgt spid="3"/>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9" dur="3500" fill="hold"/>
                                        <p:tgtEl>
                                          <p:spTgt spid="3"/>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0" dur="3500" fill="hold"/>
                                        <p:tgtEl>
                                          <p:spTgt spid="3"/>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E519639E-3C32-0967-962B-8FA6CBA0BB0E}"/>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3B320697-EBB0-FC34-378B-0042A8171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1" name="Rectangle 20">
            <a:extLst>
              <a:ext uri="{FF2B5EF4-FFF2-40B4-BE49-F238E27FC236}">
                <a16:creationId xmlns:a16="http://schemas.microsoft.com/office/drawing/2014/main" id="{4685ED8D-033B-5138-DBA8-0BB5ECD3C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2536" y="0"/>
            <a:ext cx="67394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BE20378-CE8B-4FAB-5817-690F6409B34D}"/>
              </a:ext>
            </a:extLst>
          </p:cNvPr>
          <p:cNvSpPr txBox="1"/>
          <p:nvPr/>
        </p:nvSpPr>
        <p:spPr>
          <a:xfrm>
            <a:off x="1278602" y="710790"/>
            <a:ext cx="1426994" cy="1015663"/>
          </a:xfrm>
          <a:prstGeom prst="rect">
            <a:avLst/>
          </a:prstGeom>
          <a:noFill/>
        </p:spPr>
        <p:txBody>
          <a:bodyPr wrap="none" rtlCol="0">
            <a:spAutoFit/>
          </a:bodyPr>
          <a:lstStyle/>
          <a:p>
            <a:r>
              <a:rPr lang="en-US" sz="6000" dirty="0"/>
              <a:t>can</a:t>
            </a:r>
            <a:endParaRPr lang="en-CA" sz="6000" dirty="0"/>
          </a:p>
        </p:txBody>
      </p:sp>
      <p:sp>
        <p:nvSpPr>
          <p:cNvPr id="7" name="TextBox 6">
            <a:extLst>
              <a:ext uri="{FF2B5EF4-FFF2-40B4-BE49-F238E27FC236}">
                <a16:creationId xmlns:a16="http://schemas.microsoft.com/office/drawing/2014/main" id="{3F0EB086-8A46-3C5E-7DF6-C49322DA4B06}"/>
              </a:ext>
            </a:extLst>
          </p:cNvPr>
          <p:cNvSpPr txBox="1"/>
          <p:nvPr/>
        </p:nvSpPr>
        <p:spPr>
          <a:xfrm>
            <a:off x="2736076" y="727972"/>
            <a:ext cx="449162" cy="1015663"/>
          </a:xfrm>
          <a:prstGeom prst="rect">
            <a:avLst/>
          </a:prstGeom>
          <a:noFill/>
        </p:spPr>
        <p:txBody>
          <a:bodyPr wrap="none" rtlCol="0">
            <a:spAutoFit/>
          </a:bodyPr>
          <a:lstStyle/>
          <a:p>
            <a:r>
              <a:rPr lang="en-US" sz="6000" dirty="0"/>
              <a:t>t</a:t>
            </a:r>
            <a:endParaRPr lang="en-CA" sz="6000" dirty="0"/>
          </a:p>
        </p:txBody>
      </p:sp>
      <p:sp>
        <p:nvSpPr>
          <p:cNvPr id="8" name="TextBox 7">
            <a:extLst>
              <a:ext uri="{FF2B5EF4-FFF2-40B4-BE49-F238E27FC236}">
                <a16:creationId xmlns:a16="http://schemas.microsoft.com/office/drawing/2014/main" id="{AD26F159-5900-0E6A-47C3-FCB82DCF5AC7}"/>
              </a:ext>
            </a:extLst>
          </p:cNvPr>
          <p:cNvSpPr txBox="1"/>
          <p:nvPr/>
        </p:nvSpPr>
        <p:spPr>
          <a:xfrm>
            <a:off x="2535540" y="727971"/>
            <a:ext cx="401072" cy="1015663"/>
          </a:xfrm>
          <a:prstGeom prst="rect">
            <a:avLst/>
          </a:prstGeom>
          <a:noFill/>
        </p:spPr>
        <p:txBody>
          <a:bodyPr wrap="none" rtlCol="0">
            <a:spAutoFit/>
          </a:bodyPr>
          <a:lstStyle/>
          <a:p>
            <a:r>
              <a:rPr lang="en-US" sz="6000" dirty="0"/>
              <a:t>’</a:t>
            </a:r>
            <a:endParaRPr lang="en-CA" sz="6000" dirty="0"/>
          </a:p>
        </p:txBody>
      </p:sp>
      <p:sp>
        <p:nvSpPr>
          <p:cNvPr id="9" name="TextBox 8">
            <a:extLst>
              <a:ext uri="{FF2B5EF4-FFF2-40B4-BE49-F238E27FC236}">
                <a16:creationId xmlns:a16="http://schemas.microsoft.com/office/drawing/2014/main" id="{795DAA55-998A-7BF0-C8C9-3497A336F145}"/>
              </a:ext>
            </a:extLst>
          </p:cNvPr>
          <p:cNvSpPr txBox="1"/>
          <p:nvPr/>
        </p:nvSpPr>
        <p:spPr>
          <a:xfrm>
            <a:off x="2780419" y="721558"/>
            <a:ext cx="1066318" cy="1015663"/>
          </a:xfrm>
          <a:prstGeom prst="rect">
            <a:avLst/>
          </a:prstGeom>
          <a:noFill/>
        </p:spPr>
        <p:txBody>
          <a:bodyPr wrap="none" rtlCol="0">
            <a:spAutoFit/>
          </a:bodyPr>
          <a:lstStyle/>
          <a:p>
            <a:r>
              <a:rPr lang="en-US" sz="6000" dirty="0"/>
              <a:t>no</a:t>
            </a:r>
            <a:endParaRPr lang="en-CA" sz="6000" dirty="0"/>
          </a:p>
        </p:txBody>
      </p:sp>
      <p:sp>
        <p:nvSpPr>
          <p:cNvPr id="12" name="TextBox 11">
            <a:extLst>
              <a:ext uri="{FF2B5EF4-FFF2-40B4-BE49-F238E27FC236}">
                <a16:creationId xmlns:a16="http://schemas.microsoft.com/office/drawing/2014/main" id="{958AA6E2-A084-E571-7705-A618AA604A1C}"/>
              </a:ext>
            </a:extLst>
          </p:cNvPr>
          <p:cNvSpPr txBox="1"/>
          <p:nvPr/>
        </p:nvSpPr>
        <p:spPr>
          <a:xfrm>
            <a:off x="1847751" y="4835277"/>
            <a:ext cx="457176" cy="1015663"/>
          </a:xfrm>
          <a:prstGeom prst="rect">
            <a:avLst/>
          </a:prstGeom>
          <a:noFill/>
        </p:spPr>
        <p:txBody>
          <a:bodyPr wrap="none" rtlCol="0">
            <a:spAutoFit/>
          </a:bodyPr>
          <a:lstStyle/>
          <a:p>
            <a:r>
              <a:rPr lang="en-US" sz="6000" dirty="0"/>
              <a:t>I</a:t>
            </a:r>
            <a:endParaRPr lang="en-CA" sz="6000" dirty="0"/>
          </a:p>
        </p:txBody>
      </p:sp>
      <p:sp>
        <p:nvSpPr>
          <p:cNvPr id="13" name="TextBox 12">
            <a:extLst>
              <a:ext uri="{FF2B5EF4-FFF2-40B4-BE49-F238E27FC236}">
                <a16:creationId xmlns:a16="http://schemas.microsoft.com/office/drawing/2014/main" id="{B88AF8AA-5F54-EFD3-1018-48A2C31A3E42}"/>
              </a:ext>
            </a:extLst>
          </p:cNvPr>
          <p:cNvSpPr txBox="1"/>
          <p:nvPr/>
        </p:nvSpPr>
        <p:spPr>
          <a:xfrm>
            <a:off x="2320797" y="4841691"/>
            <a:ext cx="1002197" cy="1015663"/>
          </a:xfrm>
          <a:prstGeom prst="rect">
            <a:avLst/>
          </a:prstGeom>
          <a:noFill/>
        </p:spPr>
        <p:txBody>
          <a:bodyPr wrap="none" rtlCol="0">
            <a:spAutoFit/>
          </a:bodyPr>
          <a:lstStyle/>
          <a:p>
            <a:r>
              <a:rPr lang="en-US" sz="6000" dirty="0" err="1"/>
              <a:t>ve</a:t>
            </a:r>
            <a:endParaRPr lang="en-CA" sz="6000" dirty="0"/>
          </a:p>
        </p:txBody>
      </p:sp>
      <p:sp>
        <p:nvSpPr>
          <p:cNvPr id="14" name="TextBox 13">
            <a:extLst>
              <a:ext uri="{FF2B5EF4-FFF2-40B4-BE49-F238E27FC236}">
                <a16:creationId xmlns:a16="http://schemas.microsoft.com/office/drawing/2014/main" id="{C55695B7-6DE2-1A3A-5C51-861F481D6117}"/>
              </a:ext>
            </a:extLst>
          </p:cNvPr>
          <p:cNvSpPr txBox="1"/>
          <p:nvPr/>
        </p:nvSpPr>
        <p:spPr>
          <a:xfrm>
            <a:off x="2120261" y="4841690"/>
            <a:ext cx="401072" cy="1015663"/>
          </a:xfrm>
          <a:prstGeom prst="rect">
            <a:avLst/>
          </a:prstGeom>
          <a:noFill/>
        </p:spPr>
        <p:txBody>
          <a:bodyPr wrap="none" rtlCol="0">
            <a:spAutoFit/>
          </a:bodyPr>
          <a:lstStyle/>
          <a:p>
            <a:r>
              <a:rPr lang="en-US" sz="6000" dirty="0"/>
              <a:t>’</a:t>
            </a:r>
            <a:endParaRPr lang="en-CA" sz="6000" dirty="0"/>
          </a:p>
        </p:txBody>
      </p:sp>
      <p:sp>
        <p:nvSpPr>
          <p:cNvPr id="15" name="TextBox 14">
            <a:extLst>
              <a:ext uri="{FF2B5EF4-FFF2-40B4-BE49-F238E27FC236}">
                <a16:creationId xmlns:a16="http://schemas.microsoft.com/office/drawing/2014/main" id="{9638CC40-CF9D-57CF-598D-1FA94AA4545A}"/>
              </a:ext>
            </a:extLst>
          </p:cNvPr>
          <p:cNvSpPr txBox="1"/>
          <p:nvPr/>
        </p:nvSpPr>
        <p:spPr>
          <a:xfrm>
            <a:off x="2365140" y="4835277"/>
            <a:ext cx="1034257" cy="1015663"/>
          </a:xfrm>
          <a:prstGeom prst="rect">
            <a:avLst/>
          </a:prstGeom>
          <a:noFill/>
        </p:spPr>
        <p:txBody>
          <a:bodyPr wrap="none" rtlCol="0">
            <a:spAutoFit/>
          </a:bodyPr>
          <a:lstStyle/>
          <a:p>
            <a:r>
              <a:rPr lang="en-US" sz="6000" dirty="0"/>
              <a:t>ha</a:t>
            </a:r>
            <a:endParaRPr lang="en-CA" sz="6000" dirty="0"/>
          </a:p>
        </p:txBody>
      </p:sp>
      <p:sp>
        <p:nvSpPr>
          <p:cNvPr id="16" name="TextBox 15">
            <a:extLst>
              <a:ext uri="{FF2B5EF4-FFF2-40B4-BE49-F238E27FC236}">
                <a16:creationId xmlns:a16="http://schemas.microsoft.com/office/drawing/2014/main" id="{20B3DD35-2D20-45D2-08AE-2460C87459DD}"/>
              </a:ext>
            </a:extLst>
          </p:cNvPr>
          <p:cNvSpPr txBox="1"/>
          <p:nvPr/>
        </p:nvSpPr>
        <p:spPr>
          <a:xfrm>
            <a:off x="1801639" y="3470089"/>
            <a:ext cx="457176" cy="1015663"/>
          </a:xfrm>
          <a:prstGeom prst="rect">
            <a:avLst/>
          </a:prstGeom>
          <a:noFill/>
        </p:spPr>
        <p:txBody>
          <a:bodyPr wrap="none" rtlCol="0">
            <a:spAutoFit/>
          </a:bodyPr>
          <a:lstStyle/>
          <a:p>
            <a:r>
              <a:rPr lang="en-US" sz="6000" dirty="0"/>
              <a:t>I</a:t>
            </a:r>
            <a:endParaRPr lang="en-CA" sz="6000" dirty="0"/>
          </a:p>
        </p:txBody>
      </p:sp>
      <p:sp>
        <p:nvSpPr>
          <p:cNvPr id="17" name="TextBox 16">
            <a:extLst>
              <a:ext uri="{FF2B5EF4-FFF2-40B4-BE49-F238E27FC236}">
                <a16:creationId xmlns:a16="http://schemas.microsoft.com/office/drawing/2014/main" id="{A24F3D1B-65E8-D0D5-A95B-F87BC05C7969}"/>
              </a:ext>
            </a:extLst>
          </p:cNvPr>
          <p:cNvSpPr txBox="1"/>
          <p:nvPr/>
        </p:nvSpPr>
        <p:spPr>
          <a:xfrm>
            <a:off x="2274685" y="3476503"/>
            <a:ext cx="617477" cy="1015663"/>
          </a:xfrm>
          <a:prstGeom prst="rect">
            <a:avLst/>
          </a:prstGeom>
          <a:noFill/>
        </p:spPr>
        <p:txBody>
          <a:bodyPr wrap="none" rtlCol="0">
            <a:spAutoFit/>
          </a:bodyPr>
          <a:lstStyle/>
          <a:p>
            <a:r>
              <a:rPr lang="en-US" sz="6000" dirty="0" err="1"/>
              <a:t>ll</a:t>
            </a:r>
            <a:endParaRPr lang="en-CA" sz="6000" dirty="0"/>
          </a:p>
        </p:txBody>
      </p:sp>
      <p:sp>
        <p:nvSpPr>
          <p:cNvPr id="18" name="TextBox 17">
            <a:extLst>
              <a:ext uri="{FF2B5EF4-FFF2-40B4-BE49-F238E27FC236}">
                <a16:creationId xmlns:a16="http://schemas.microsoft.com/office/drawing/2014/main" id="{5600BF1B-A8DA-2170-5A09-8F61DF9F6356}"/>
              </a:ext>
            </a:extLst>
          </p:cNvPr>
          <p:cNvSpPr txBox="1"/>
          <p:nvPr/>
        </p:nvSpPr>
        <p:spPr>
          <a:xfrm>
            <a:off x="2074149" y="3476502"/>
            <a:ext cx="401072" cy="1015663"/>
          </a:xfrm>
          <a:prstGeom prst="rect">
            <a:avLst/>
          </a:prstGeom>
          <a:noFill/>
        </p:spPr>
        <p:txBody>
          <a:bodyPr wrap="none" rtlCol="0">
            <a:spAutoFit/>
          </a:bodyPr>
          <a:lstStyle/>
          <a:p>
            <a:r>
              <a:rPr lang="en-US" sz="6000" dirty="0"/>
              <a:t>’</a:t>
            </a:r>
            <a:endParaRPr lang="en-CA" sz="6000" dirty="0"/>
          </a:p>
        </p:txBody>
      </p:sp>
      <p:sp>
        <p:nvSpPr>
          <p:cNvPr id="19" name="TextBox 18">
            <a:extLst>
              <a:ext uri="{FF2B5EF4-FFF2-40B4-BE49-F238E27FC236}">
                <a16:creationId xmlns:a16="http://schemas.microsoft.com/office/drawing/2014/main" id="{A77060E4-C258-4F36-6C55-52FD57A5C777}"/>
              </a:ext>
            </a:extLst>
          </p:cNvPr>
          <p:cNvSpPr txBox="1"/>
          <p:nvPr/>
        </p:nvSpPr>
        <p:spPr>
          <a:xfrm>
            <a:off x="2319028" y="3470089"/>
            <a:ext cx="1010213" cy="1015663"/>
          </a:xfrm>
          <a:prstGeom prst="rect">
            <a:avLst/>
          </a:prstGeom>
          <a:noFill/>
        </p:spPr>
        <p:txBody>
          <a:bodyPr wrap="none" rtlCol="0">
            <a:spAutoFit/>
          </a:bodyPr>
          <a:lstStyle/>
          <a:p>
            <a:r>
              <a:rPr lang="en-US" sz="6000" dirty="0" err="1"/>
              <a:t>wi</a:t>
            </a:r>
            <a:endParaRPr lang="en-CA" sz="6000" dirty="0"/>
          </a:p>
        </p:txBody>
      </p:sp>
      <p:sp>
        <p:nvSpPr>
          <p:cNvPr id="22" name="TextBox 21">
            <a:extLst>
              <a:ext uri="{FF2B5EF4-FFF2-40B4-BE49-F238E27FC236}">
                <a16:creationId xmlns:a16="http://schemas.microsoft.com/office/drawing/2014/main" id="{DC4B8D24-3EC0-EDCA-35A4-9D6A333657A1}"/>
              </a:ext>
            </a:extLst>
          </p:cNvPr>
          <p:cNvSpPr txBox="1"/>
          <p:nvPr/>
        </p:nvSpPr>
        <p:spPr>
          <a:xfrm>
            <a:off x="1822451" y="2040971"/>
            <a:ext cx="457176" cy="1015663"/>
          </a:xfrm>
          <a:prstGeom prst="rect">
            <a:avLst/>
          </a:prstGeom>
          <a:noFill/>
        </p:spPr>
        <p:txBody>
          <a:bodyPr wrap="none" rtlCol="0">
            <a:spAutoFit/>
          </a:bodyPr>
          <a:lstStyle/>
          <a:p>
            <a:r>
              <a:rPr lang="en-US" sz="6000" dirty="0"/>
              <a:t>I</a:t>
            </a:r>
            <a:endParaRPr lang="en-CA" sz="6000" dirty="0"/>
          </a:p>
        </p:txBody>
      </p:sp>
      <p:sp>
        <p:nvSpPr>
          <p:cNvPr id="23" name="TextBox 22">
            <a:extLst>
              <a:ext uri="{FF2B5EF4-FFF2-40B4-BE49-F238E27FC236}">
                <a16:creationId xmlns:a16="http://schemas.microsoft.com/office/drawing/2014/main" id="{BEB24801-FCF0-8CE5-C3A1-871AF480C3D2}"/>
              </a:ext>
            </a:extLst>
          </p:cNvPr>
          <p:cNvSpPr txBox="1"/>
          <p:nvPr/>
        </p:nvSpPr>
        <p:spPr>
          <a:xfrm>
            <a:off x="2295497" y="2047385"/>
            <a:ext cx="857927" cy="1015663"/>
          </a:xfrm>
          <a:prstGeom prst="rect">
            <a:avLst/>
          </a:prstGeom>
          <a:noFill/>
        </p:spPr>
        <p:txBody>
          <a:bodyPr wrap="none" rtlCol="0">
            <a:spAutoFit/>
          </a:bodyPr>
          <a:lstStyle/>
          <a:p>
            <a:r>
              <a:rPr lang="en-US" sz="6000" dirty="0"/>
              <a:t>m</a:t>
            </a:r>
            <a:endParaRPr lang="en-CA" sz="6000" dirty="0"/>
          </a:p>
        </p:txBody>
      </p:sp>
      <p:sp>
        <p:nvSpPr>
          <p:cNvPr id="24" name="TextBox 23">
            <a:extLst>
              <a:ext uri="{FF2B5EF4-FFF2-40B4-BE49-F238E27FC236}">
                <a16:creationId xmlns:a16="http://schemas.microsoft.com/office/drawing/2014/main" id="{F05A1394-423D-126E-7BE4-AEA7551DFAB5}"/>
              </a:ext>
            </a:extLst>
          </p:cNvPr>
          <p:cNvSpPr txBox="1"/>
          <p:nvPr/>
        </p:nvSpPr>
        <p:spPr>
          <a:xfrm>
            <a:off x="2094961" y="2047384"/>
            <a:ext cx="401072" cy="1015663"/>
          </a:xfrm>
          <a:prstGeom prst="rect">
            <a:avLst/>
          </a:prstGeom>
          <a:noFill/>
        </p:spPr>
        <p:txBody>
          <a:bodyPr wrap="none" rtlCol="0">
            <a:spAutoFit/>
          </a:bodyPr>
          <a:lstStyle/>
          <a:p>
            <a:r>
              <a:rPr lang="en-US" sz="6000" dirty="0"/>
              <a:t>’</a:t>
            </a:r>
            <a:endParaRPr lang="en-CA" sz="6000" dirty="0"/>
          </a:p>
        </p:txBody>
      </p:sp>
      <p:sp>
        <p:nvSpPr>
          <p:cNvPr id="25" name="TextBox 24">
            <a:extLst>
              <a:ext uri="{FF2B5EF4-FFF2-40B4-BE49-F238E27FC236}">
                <a16:creationId xmlns:a16="http://schemas.microsoft.com/office/drawing/2014/main" id="{71D2D609-E169-770C-F19F-034A44915254}"/>
              </a:ext>
            </a:extLst>
          </p:cNvPr>
          <p:cNvSpPr txBox="1"/>
          <p:nvPr/>
        </p:nvSpPr>
        <p:spPr>
          <a:xfrm>
            <a:off x="2339840" y="2040971"/>
            <a:ext cx="593432" cy="1015663"/>
          </a:xfrm>
          <a:prstGeom prst="rect">
            <a:avLst/>
          </a:prstGeom>
          <a:noFill/>
        </p:spPr>
        <p:txBody>
          <a:bodyPr wrap="square" rtlCol="0">
            <a:spAutoFit/>
          </a:bodyPr>
          <a:lstStyle/>
          <a:p>
            <a:r>
              <a:rPr lang="en-US" sz="6000" dirty="0"/>
              <a:t>a</a:t>
            </a:r>
            <a:endParaRPr lang="en-CA" sz="6000" dirty="0"/>
          </a:p>
        </p:txBody>
      </p:sp>
      <mc:AlternateContent xmlns:mc="http://schemas.openxmlformats.org/markup-compatibility/2006">
        <mc:Choice xmlns:am3d="http://schemas.microsoft.com/office/drawing/2017/model3d" Requires="am3d">
          <p:graphicFrame>
            <p:nvGraphicFramePr>
              <p:cNvPr id="2" name="3D Model 1" descr="Gingerbread Man">
                <a:extLst>
                  <a:ext uri="{FF2B5EF4-FFF2-40B4-BE49-F238E27FC236}">
                    <a16:creationId xmlns:a16="http://schemas.microsoft.com/office/drawing/2014/main" id="{F32A03FA-35C8-EEB3-6417-E4ABBFD371DB}"/>
                  </a:ext>
                </a:extLst>
              </p:cNvPr>
              <p:cNvGraphicFramePr>
                <a:graphicFrameLocks noChangeAspect="1"/>
              </p:cNvGraphicFramePr>
              <p:nvPr>
                <p:extLst>
                  <p:ext uri="{D42A27DB-BD31-4B8C-83A1-F6EECF244321}">
                    <p14:modId xmlns:p14="http://schemas.microsoft.com/office/powerpoint/2010/main" val="3947281464"/>
                  </p:ext>
                </p:extLst>
              </p:nvPr>
            </p:nvGraphicFramePr>
            <p:xfrm>
              <a:off x="6971434" y="674273"/>
              <a:ext cx="3900667" cy="5591620"/>
            </p:xfrm>
            <a:graphic>
              <a:graphicData uri="http://schemas.microsoft.com/office/drawing/2017/model3d">
                <am3d:model3d r:embed="rId4">
                  <am3d:spPr>
                    <a:xfrm>
                      <a:off x="0" y="0"/>
                      <a:ext cx="3900667" cy="5591620"/>
                    </a:xfrm>
                    <a:prstGeom prst="rect">
                      <a:avLst/>
                    </a:prstGeom>
                  </am3d:spPr>
                  <am3d:camera>
                    <am3d:pos x="0" y="0" z="58107367"/>
                    <am3d:up dx="0" dy="36000000" dz="0"/>
                    <am3d:lookAt x="0" y="0" z="0"/>
                    <am3d:perspective fov="2700000"/>
                  </am3d:camera>
                  <am3d:trans>
                    <am3d:meterPerModelUnit n="17042072" d="1000000"/>
                    <am3d:preTrans dx="-1172143" dy="-18000000" dz="-1092918"/>
                    <am3d:scale>
                      <am3d:sx n="1000000" d="1000000"/>
                      <am3d:sy n="1000000" d="1000000"/>
                      <am3d:sz n="1000000" d="1000000"/>
                    </am3d:scale>
                    <am3d:rot ax="1200000" ay="-1800000" az="-600000"/>
                    <am3d:postTrans dx="0" dy="0" dz="0"/>
                  </am3d:trans>
                  <am3d:raster rName="Office3DRenderer" rVer="16.0.8326">
                    <am3d:blip r:embed="rId5"/>
                  </am3d:raster>
                  <am3d:objViewport viewportSz="70212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Gingerbread Man">
                <a:extLst>
                  <a:ext uri="{FF2B5EF4-FFF2-40B4-BE49-F238E27FC236}">
                    <a16:creationId xmlns:a16="http://schemas.microsoft.com/office/drawing/2014/main" id="{F32A03FA-35C8-EEB3-6417-E4ABBFD371DB}"/>
                  </a:ext>
                </a:extLst>
              </p:cNvPr>
              <p:cNvPicPr>
                <a:picLocks noGrp="1" noRot="1" noChangeAspect="1" noMove="1" noResize="1" noEditPoints="1" noAdjustHandles="1" noChangeArrowheads="1" noChangeShapeType="1" noCrop="1"/>
              </p:cNvPicPr>
              <p:nvPr/>
            </p:nvPicPr>
            <p:blipFill>
              <a:blip r:embed="rId5"/>
              <a:stretch>
                <a:fillRect/>
              </a:stretch>
            </p:blipFill>
            <p:spPr>
              <a:xfrm>
                <a:off x="6971434" y="674273"/>
                <a:ext cx="3900667" cy="5591620"/>
              </a:xfrm>
              <a:prstGeom prst="rect">
                <a:avLst/>
              </a:prstGeom>
            </p:spPr>
          </p:pic>
        </mc:Fallback>
      </mc:AlternateContent>
    </p:spTree>
    <p:custDataLst>
      <p:tags r:id="rId1"/>
    </p:custDataLst>
    <p:extLst>
      <p:ext uri="{BB962C8B-B14F-4D97-AF65-F5344CB8AC3E}">
        <p14:creationId xmlns:p14="http://schemas.microsoft.com/office/powerpoint/2010/main" val="307690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grpId="0" nodeType="clickEffect">
                                  <p:stCondLst>
                                    <p:cond delay="0"/>
                                  </p:stCondLst>
                                  <p:childTnLst>
                                    <p:animEffect transition="out" filter="randombar(horizontal)">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63" presetClass="path" presetSubtype="0" accel="50000" decel="50000" fill="hold" grpId="0" nodeType="withEffect">
                                  <p:stCondLst>
                                    <p:cond delay="0"/>
                                  </p:stCondLst>
                                  <p:childTnLst>
                                    <p:animMotion origin="layout" path="M 1.45833E-6 -2.59259E-6 L 0.07096 -2.59259E-6 " pathEditMode="relative" rAng="0" ptsTypes="AA">
                                      <p:cBhvr>
                                        <p:cTn id="17" dur="2000" fill="hold"/>
                                        <p:tgtEl>
                                          <p:spTgt spid="7"/>
                                        </p:tgtEl>
                                        <p:attrNameLst>
                                          <p:attrName>ppt_x</p:attrName>
                                          <p:attrName>ppt_y</p:attrName>
                                        </p:attrNameLst>
                                      </p:cBhvr>
                                      <p:rCtr x="3542" y="0"/>
                                    </p:animMotion>
                                  </p:childTnLst>
                                </p:cTn>
                              </p:par>
                              <p:par>
                                <p:cTn id="18" presetID="35" presetClass="path" presetSubtype="0" accel="50000" decel="50000" fill="hold" grpId="0" nodeType="withEffect">
                                  <p:stCondLst>
                                    <p:cond delay="0"/>
                                  </p:stCondLst>
                                  <p:childTnLst>
                                    <p:animMotion origin="layout" path="M -1.25E-6 2.22222E-6 L -0.06224 2.22222E-6 " pathEditMode="relative" rAng="0" ptsTypes="AA">
                                      <p:cBhvr>
                                        <p:cTn id="19" dur="2000" fill="hold"/>
                                        <p:tgtEl>
                                          <p:spTgt spid="6"/>
                                        </p:tgtEl>
                                        <p:attrNameLst>
                                          <p:attrName>ppt_x</p:attrName>
                                          <p:attrName>ppt_y</p:attrName>
                                        </p:attrNameLst>
                                      </p:cBhvr>
                                      <p:rCtr x="-3112" y="0"/>
                                    </p:animMotion>
                                  </p:childTnLst>
                                </p:cTn>
                              </p:par>
                              <p:par>
                                <p:cTn id="20" presetID="6"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par>
                                <p:cTn id="28" presetID="63" presetClass="path" presetSubtype="0" accel="50000" decel="50000" fill="hold" grpId="0" nodeType="withEffect">
                                  <p:stCondLst>
                                    <p:cond delay="0"/>
                                  </p:stCondLst>
                                  <p:childTnLst>
                                    <p:animMotion origin="layout" path="M 2.5E-6 -3.7037E-6 L 0.03515 -3.7037E-6 " pathEditMode="relative" rAng="0" ptsTypes="AA">
                                      <p:cBhvr>
                                        <p:cTn id="29" dur="2000" fill="hold"/>
                                        <p:tgtEl>
                                          <p:spTgt spid="23"/>
                                        </p:tgtEl>
                                        <p:attrNameLst>
                                          <p:attrName>ppt_x</p:attrName>
                                          <p:attrName>ppt_y</p:attrName>
                                        </p:attrNameLst>
                                      </p:cBhvr>
                                      <p:rCtr x="1758" y="0"/>
                                    </p:animMotion>
                                  </p:childTnLst>
                                </p:cTn>
                              </p:par>
                              <p:par>
                                <p:cTn id="30" presetID="35" presetClass="path" presetSubtype="0" accel="50000" decel="50000" fill="hold" grpId="0" nodeType="withEffect">
                                  <p:stCondLst>
                                    <p:cond delay="0"/>
                                  </p:stCondLst>
                                  <p:childTnLst>
                                    <p:animMotion origin="layout" path="M 8.33333E-7 2.22222E-6 L -0.06224 2.22222E-6 " pathEditMode="relative" rAng="0" ptsTypes="AA">
                                      <p:cBhvr>
                                        <p:cTn id="31" dur="2000" fill="hold"/>
                                        <p:tgtEl>
                                          <p:spTgt spid="22"/>
                                        </p:tgtEl>
                                        <p:attrNameLst>
                                          <p:attrName>ppt_x</p:attrName>
                                          <p:attrName>ppt_y</p:attrName>
                                        </p:attrNameLst>
                                      </p:cBhvr>
                                      <p:rCtr x="-3112" y="0"/>
                                    </p:animMotion>
                                  </p:childTnLst>
                                </p:cTn>
                              </p:par>
                              <p:par>
                                <p:cTn id="32" presetID="6" presetClass="entr" presetSubtype="16"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circle(in)">
                                      <p:cBhvr>
                                        <p:cTn id="34" dur="20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xit" presetSubtype="10" fill="hold" grpId="0" nodeType="clickEffect">
                                  <p:stCondLst>
                                    <p:cond delay="0"/>
                                  </p:stCondLst>
                                  <p:childTnLst>
                                    <p:animEffect transition="out" filter="randombar(horizontal)">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par>
                                <p:cTn id="40" presetID="63" presetClass="path" presetSubtype="0" accel="50000" decel="50000" fill="hold" grpId="0" nodeType="withEffect">
                                  <p:stCondLst>
                                    <p:cond delay="0"/>
                                  </p:stCondLst>
                                  <p:childTnLst>
                                    <p:animMotion origin="layout" path="M 1.04167E-6 1.48148E-6 L 0.07096 1.48148E-6 " pathEditMode="relative" rAng="0" ptsTypes="AA">
                                      <p:cBhvr>
                                        <p:cTn id="41" dur="2000" fill="hold"/>
                                        <p:tgtEl>
                                          <p:spTgt spid="17"/>
                                        </p:tgtEl>
                                        <p:attrNameLst>
                                          <p:attrName>ppt_x</p:attrName>
                                          <p:attrName>ppt_y</p:attrName>
                                        </p:attrNameLst>
                                      </p:cBhvr>
                                      <p:rCtr x="3542" y="0"/>
                                    </p:animMotion>
                                  </p:childTnLst>
                                </p:cTn>
                              </p:par>
                              <p:par>
                                <p:cTn id="42" presetID="35" presetClass="path" presetSubtype="0" accel="50000" decel="50000" fill="hold" grpId="0" nodeType="withEffect">
                                  <p:stCondLst>
                                    <p:cond delay="0"/>
                                  </p:stCondLst>
                                  <p:childTnLst>
                                    <p:animMotion origin="layout" path="M 3.54167E-6 -2.59259E-6 L -0.06224 -2.59259E-6 " pathEditMode="relative" rAng="0" ptsTypes="AA">
                                      <p:cBhvr>
                                        <p:cTn id="43" dur="2000" fill="hold"/>
                                        <p:tgtEl>
                                          <p:spTgt spid="16"/>
                                        </p:tgtEl>
                                        <p:attrNameLst>
                                          <p:attrName>ppt_x</p:attrName>
                                          <p:attrName>ppt_y</p:attrName>
                                        </p:attrNameLst>
                                      </p:cBhvr>
                                      <p:rCtr x="-3112" y="0"/>
                                    </p:animMotion>
                                  </p:childTnLst>
                                </p:cTn>
                              </p:par>
                              <p:par>
                                <p:cTn id="44" presetID="6" presetClass="entr" presetSubtype="16"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circle(in)">
                                      <p:cBhvr>
                                        <p:cTn id="46" dur="20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xit" presetSubtype="10" fill="hold" grpId="0" nodeType="clickEffect">
                                  <p:stCondLst>
                                    <p:cond delay="0"/>
                                  </p:stCondLst>
                                  <p:childTnLst>
                                    <p:animEffect transition="out" filter="randombar(horizontal)">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par>
                                <p:cTn id="52" presetID="63" presetClass="path" presetSubtype="0" accel="50000" decel="50000" fill="hold" grpId="0" nodeType="withEffect">
                                  <p:stCondLst>
                                    <p:cond delay="0"/>
                                  </p:stCondLst>
                                  <p:childTnLst>
                                    <p:animMotion origin="layout" path="M -2.08333E-7 -2.59259E-6 L 0.07096 -2.59259E-6 " pathEditMode="relative" rAng="0" ptsTypes="AA">
                                      <p:cBhvr>
                                        <p:cTn id="53" dur="2000" fill="hold"/>
                                        <p:tgtEl>
                                          <p:spTgt spid="13"/>
                                        </p:tgtEl>
                                        <p:attrNameLst>
                                          <p:attrName>ppt_x</p:attrName>
                                          <p:attrName>ppt_y</p:attrName>
                                        </p:attrNameLst>
                                      </p:cBhvr>
                                      <p:rCtr x="3542" y="0"/>
                                    </p:animMotion>
                                  </p:childTnLst>
                                </p:cTn>
                              </p:par>
                              <p:par>
                                <p:cTn id="54" presetID="35" presetClass="path" presetSubtype="0" accel="50000" decel="50000" fill="hold" grpId="0" nodeType="withEffect">
                                  <p:stCondLst>
                                    <p:cond delay="0"/>
                                  </p:stCondLst>
                                  <p:childTnLst>
                                    <p:animMotion origin="layout" path="M -2.5E-6 3.33333E-6 L -0.06224 3.33333E-6 " pathEditMode="relative" rAng="0" ptsTypes="AA">
                                      <p:cBhvr>
                                        <p:cTn id="55" dur="2000" fill="hold"/>
                                        <p:tgtEl>
                                          <p:spTgt spid="12"/>
                                        </p:tgtEl>
                                        <p:attrNameLst>
                                          <p:attrName>ppt_x</p:attrName>
                                          <p:attrName>ppt_y</p:attrName>
                                        </p:attrNameLst>
                                      </p:cBhvr>
                                      <p:rCtr x="-3112" y="0"/>
                                    </p:animMotion>
                                  </p:childTnLst>
                                </p:cTn>
                              </p:par>
                              <p:par>
                                <p:cTn id="56" presetID="6" presetClass="entr" presetSubtype="16"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circle(in)">
                                      <p:cBhvr>
                                        <p:cTn id="5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2" grpId="0"/>
      <p:bldP spid="13" grpId="0"/>
      <p:bldP spid="14" grpId="0"/>
      <p:bldP spid="15" grpId="0"/>
      <p:bldP spid="16" grpId="0"/>
      <p:bldP spid="17" grpId="0"/>
      <p:bldP spid="18" grpId="0"/>
      <p:bldP spid="19" grpId="0"/>
      <p:bldP spid="22"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BF8DC654-3803-38B5-E55A-1A5C5FF2F5E7}"/>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96670C4E-58CC-5B27-6BD2-71B2EBA1D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1" name="Rectangle 20">
            <a:extLst>
              <a:ext uri="{FF2B5EF4-FFF2-40B4-BE49-F238E27FC236}">
                <a16:creationId xmlns:a16="http://schemas.microsoft.com/office/drawing/2014/main" id="{2E856B86-9FA2-9183-4EC5-A808768FEC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2536" y="0"/>
            <a:ext cx="67394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rtoon of a gingerbread person running in a field&#10;&#10;AI-generated content may be incorrect.">
            <a:extLst>
              <a:ext uri="{FF2B5EF4-FFF2-40B4-BE49-F238E27FC236}">
                <a16:creationId xmlns:a16="http://schemas.microsoft.com/office/drawing/2014/main" id="{338A184F-75F4-7AB7-A8C8-A1DBEC44DF71}"/>
              </a:ext>
            </a:extLst>
          </p:cNvPr>
          <p:cNvPicPr>
            <a:picLocks noChangeAspect="1"/>
          </p:cNvPicPr>
          <p:nvPr/>
        </p:nvPicPr>
        <p:blipFill>
          <a:blip r:embed="rId4"/>
          <a:stretch>
            <a:fillRect/>
          </a:stretch>
        </p:blipFill>
        <p:spPr>
          <a:xfrm>
            <a:off x="6096000" y="912743"/>
            <a:ext cx="5032513" cy="5032513"/>
          </a:xfrm>
          <a:prstGeom prst="rect">
            <a:avLst/>
          </a:prstGeom>
        </p:spPr>
      </p:pic>
      <p:sp>
        <p:nvSpPr>
          <p:cNvPr id="2" name="TextBox 1">
            <a:extLst>
              <a:ext uri="{FF2B5EF4-FFF2-40B4-BE49-F238E27FC236}">
                <a16:creationId xmlns:a16="http://schemas.microsoft.com/office/drawing/2014/main" id="{0F9DA5C2-A8C7-5E8C-F8DE-05F5A485A272}"/>
              </a:ext>
            </a:extLst>
          </p:cNvPr>
          <p:cNvSpPr txBox="1"/>
          <p:nvPr/>
        </p:nvSpPr>
        <p:spPr>
          <a:xfrm>
            <a:off x="494933" y="2274837"/>
            <a:ext cx="4462670" cy="2308324"/>
          </a:xfrm>
          <a:prstGeom prst="rect">
            <a:avLst/>
          </a:prstGeom>
          <a:noFill/>
        </p:spPr>
        <p:txBody>
          <a:bodyPr wrap="square" rtlCol="0">
            <a:spAutoFit/>
          </a:bodyPr>
          <a:lstStyle/>
          <a:p>
            <a:r>
              <a:rPr lang="en-US" sz="3600" dirty="0"/>
              <a:t>“Run, run, as fast as you can. You can’t catch me I’m the Gingerbread Man!”</a:t>
            </a:r>
          </a:p>
        </p:txBody>
      </p:sp>
      <p:sp>
        <p:nvSpPr>
          <p:cNvPr id="3" name="Rectangle 2">
            <a:extLst>
              <a:ext uri="{FF2B5EF4-FFF2-40B4-BE49-F238E27FC236}">
                <a16:creationId xmlns:a16="http://schemas.microsoft.com/office/drawing/2014/main" id="{9D8341C1-1BB4-EAF8-24B2-2A9DC2F8C7A7}"/>
              </a:ext>
            </a:extLst>
          </p:cNvPr>
          <p:cNvSpPr/>
          <p:nvPr/>
        </p:nvSpPr>
        <p:spPr>
          <a:xfrm>
            <a:off x="3313043" y="2902226"/>
            <a:ext cx="1245705" cy="526774"/>
          </a:xfrm>
          <a:prstGeom prst="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AA44793B-3D64-B6E1-285A-35AF93D966B1}"/>
              </a:ext>
            </a:extLst>
          </p:cNvPr>
          <p:cNvSpPr/>
          <p:nvPr/>
        </p:nvSpPr>
        <p:spPr>
          <a:xfrm>
            <a:off x="2520860" y="3470413"/>
            <a:ext cx="792184" cy="526774"/>
          </a:xfrm>
          <a:prstGeom prst="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115871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xit" presetSubtype="8" fill="hold" grpId="1" nodeType="afterEffect">
                                  <p:stCondLst>
                                    <p:cond delay="0"/>
                                  </p:stCondLst>
                                  <p:childTnLst>
                                    <p:animEffect transition="out" filter="wipe(left)">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1000"/>
                                        <p:tgtEl>
                                          <p:spTgt spid="4"/>
                                        </p:tgtEl>
                                      </p:cBhvr>
                                    </p:animEffect>
                                  </p:childTnLst>
                                </p:cTn>
                              </p:par>
                            </p:childTnLst>
                          </p:cTn>
                        </p:par>
                        <p:par>
                          <p:cTn id="17" fill="hold">
                            <p:stCondLst>
                              <p:cond delay="1000"/>
                            </p:stCondLst>
                            <p:childTnLst>
                              <p:par>
                                <p:cTn id="18" presetID="22" presetClass="exit" presetSubtype="8" fill="hold" grpId="1" nodeType="afterEffect">
                                  <p:stCondLst>
                                    <p:cond delay="0"/>
                                  </p:stCondLst>
                                  <p:childTnLst>
                                    <p:animEffect transition="out" filter="wipe(left)">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1EF2F90B-0B15-B7F6-DB6D-23F87A0CD99F}"/>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2E846B00-71EC-FF79-FF6F-413253B2E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1" name="Rectangle 20">
            <a:extLst>
              <a:ext uri="{FF2B5EF4-FFF2-40B4-BE49-F238E27FC236}">
                <a16:creationId xmlns:a16="http://schemas.microsoft.com/office/drawing/2014/main" id="{63C7E00A-AE3B-9019-185D-87266CBF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2536" y="0"/>
            <a:ext cx="67394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rtoon of a gingerbread person running in a field&#10;&#10;AI-generated content may be incorrect.">
            <a:extLst>
              <a:ext uri="{FF2B5EF4-FFF2-40B4-BE49-F238E27FC236}">
                <a16:creationId xmlns:a16="http://schemas.microsoft.com/office/drawing/2014/main" id="{B2813192-ADD9-02A5-0B64-0B268E0200F3}"/>
              </a:ext>
            </a:extLst>
          </p:cNvPr>
          <p:cNvPicPr>
            <a:picLocks noChangeAspect="1"/>
          </p:cNvPicPr>
          <p:nvPr/>
        </p:nvPicPr>
        <p:blipFill>
          <a:blip r:embed="rId4"/>
          <a:stretch>
            <a:fillRect/>
          </a:stretch>
        </p:blipFill>
        <p:spPr>
          <a:xfrm>
            <a:off x="6096000" y="912743"/>
            <a:ext cx="5032513" cy="5032513"/>
          </a:xfrm>
          <a:prstGeom prst="rect">
            <a:avLst/>
          </a:prstGeom>
        </p:spPr>
      </p:pic>
      <p:sp>
        <p:nvSpPr>
          <p:cNvPr id="3" name="TextBox 2">
            <a:extLst>
              <a:ext uri="{FF2B5EF4-FFF2-40B4-BE49-F238E27FC236}">
                <a16:creationId xmlns:a16="http://schemas.microsoft.com/office/drawing/2014/main" id="{A80B35D9-B321-DB46-016E-59410C1DB8BE}"/>
              </a:ext>
            </a:extLst>
          </p:cNvPr>
          <p:cNvSpPr txBox="1"/>
          <p:nvPr/>
        </p:nvSpPr>
        <p:spPr>
          <a:xfrm>
            <a:off x="569843" y="1282257"/>
            <a:ext cx="4462670" cy="4293483"/>
          </a:xfrm>
          <a:prstGeom prst="rect">
            <a:avLst/>
          </a:prstGeom>
          <a:noFill/>
        </p:spPr>
        <p:txBody>
          <a:bodyPr wrap="square" rtlCol="0">
            <a:spAutoFit/>
          </a:bodyPr>
          <a:lstStyle/>
          <a:p>
            <a:r>
              <a:rPr lang="en-US" sz="3600" dirty="0"/>
              <a:t>“I’ve run away from the little old woman.</a:t>
            </a:r>
          </a:p>
          <a:p>
            <a:endParaRPr lang="en-US" sz="1050" dirty="0"/>
          </a:p>
          <a:p>
            <a:r>
              <a:rPr lang="en-US" sz="3600" dirty="0"/>
              <a:t>I’ve run away from the little old man. </a:t>
            </a:r>
          </a:p>
          <a:p>
            <a:endParaRPr lang="en-US" sz="1050" dirty="0"/>
          </a:p>
          <a:p>
            <a:r>
              <a:rPr lang="en-US" sz="3600" dirty="0"/>
              <a:t>And I’ll run from you too! I can, I can!”</a:t>
            </a:r>
          </a:p>
        </p:txBody>
      </p:sp>
      <p:sp>
        <p:nvSpPr>
          <p:cNvPr id="2" name="Rectangle 1">
            <a:extLst>
              <a:ext uri="{FF2B5EF4-FFF2-40B4-BE49-F238E27FC236}">
                <a16:creationId xmlns:a16="http://schemas.microsoft.com/office/drawing/2014/main" id="{A92C4C49-F468-1183-37CC-6A2370B3E46E}"/>
              </a:ext>
            </a:extLst>
          </p:cNvPr>
          <p:cNvSpPr/>
          <p:nvPr/>
        </p:nvSpPr>
        <p:spPr>
          <a:xfrm>
            <a:off x="857712" y="1282257"/>
            <a:ext cx="878324" cy="526774"/>
          </a:xfrm>
          <a:prstGeom prst="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D80CF635-BB89-C883-5D72-9253F3471EA1}"/>
              </a:ext>
            </a:extLst>
          </p:cNvPr>
          <p:cNvSpPr/>
          <p:nvPr/>
        </p:nvSpPr>
        <p:spPr>
          <a:xfrm>
            <a:off x="624325" y="2564514"/>
            <a:ext cx="878324" cy="526774"/>
          </a:xfrm>
          <a:prstGeom prst="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a:extLst>
              <a:ext uri="{FF2B5EF4-FFF2-40B4-BE49-F238E27FC236}">
                <a16:creationId xmlns:a16="http://schemas.microsoft.com/office/drawing/2014/main" id="{2B8012A5-324A-7E40-C8F5-343CEA09888F}"/>
              </a:ext>
            </a:extLst>
          </p:cNvPr>
          <p:cNvSpPr/>
          <p:nvPr/>
        </p:nvSpPr>
        <p:spPr>
          <a:xfrm>
            <a:off x="1581059" y="3860023"/>
            <a:ext cx="671811" cy="526774"/>
          </a:xfrm>
          <a:prstGeom prst="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251933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xit" presetSubtype="8" fill="hold" grpId="1" nodeType="afterEffect">
                                  <p:stCondLst>
                                    <p:cond delay="0"/>
                                  </p:stCondLst>
                                  <p:childTnLst>
                                    <p:animEffect transition="out" filter="wipe(left)">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1000"/>
                                        <p:tgtEl>
                                          <p:spTgt spid="4"/>
                                        </p:tgtEl>
                                      </p:cBhvr>
                                    </p:animEffect>
                                  </p:childTnLst>
                                </p:cTn>
                              </p:par>
                            </p:childTnLst>
                          </p:cTn>
                        </p:par>
                        <p:par>
                          <p:cTn id="17" fill="hold">
                            <p:stCondLst>
                              <p:cond delay="1000"/>
                            </p:stCondLst>
                            <p:childTnLst>
                              <p:par>
                                <p:cTn id="18" presetID="22" presetClass="exit" presetSubtype="8" fill="hold" grpId="1" nodeType="afterEffect">
                                  <p:stCondLst>
                                    <p:cond delay="0"/>
                                  </p:stCondLst>
                                  <p:childTnLst>
                                    <p:animEffect transition="out" filter="wipe(left)">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1000"/>
                                        <p:tgtEl>
                                          <p:spTgt spid="6"/>
                                        </p:tgtEl>
                                      </p:cBhvr>
                                    </p:animEffect>
                                  </p:childTnLst>
                                </p:cTn>
                              </p:par>
                            </p:childTnLst>
                          </p:cTn>
                        </p:par>
                        <p:par>
                          <p:cTn id="26" fill="hold">
                            <p:stCondLst>
                              <p:cond delay="1000"/>
                            </p:stCondLst>
                            <p:childTnLst>
                              <p:par>
                                <p:cTn id="27" presetID="22" presetClass="exit" presetSubtype="8" fill="hold" grpId="1" nodeType="afterEffect">
                                  <p:stCondLst>
                                    <p:cond delay="0"/>
                                  </p:stCondLst>
                                  <p:childTnLst>
                                    <p:animEffect transition="out" filter="wipe(left)">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6" grpId="0" animBg="1"/>
      <p:bldP spid="6"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
</p:tagLst>
</file>

<file path=ppt/tags/tag2.xml><?xml version="1.0" encoding="utf-8"?>
<p:tagLst xmlns:a="http://schemas.openxmlformats.org/drawingml/2006/main" xmlns:r="http://schemas.openxmlformats.org/officeDocument/2006/relationships" xmlns:p="http://schemas.openxmlformats.org/presentationml/2006/main">
  <p:tag name="TIMING" val="|5.6"/>
</p:tagLst>
</file>

<file path=ppt/tags/tag3.xml><?xml version="1.0" encoding="utf-8"?>
<p:tagLst xmlns:a="http://schemas.openxmlformats.org/drawingml/2006/main" xmlns:r="http://schemas.openxmlformats.org/officeDocument/2006/relationships" xmlns:p="http://schemas.openxmlformats.org/presentationml/2006/main">
  <p:tag name="TIMING" val="|3.7|4.9|4.7|4.9"/>
</p:tagLst>
</file>

<file path=ppt/tags/tag4.xml><?xml version="1.0" encoding="utf-8"?>
<p:tagLst xmlns:a="http://schemas.openxmlformats.org/drawingml/2006/main" xmlns:r="http://schemas.openxmlformats.org/officeDocument/2006/relationships" xmlns:p="http://schemas.openxmlformats.org/presentationml/2006/main">
  <p:tag name="TIMING" val="|5.6"/>
</p:tagLst>
</file>

<file path=ppt/tags/tag5.xml><?xml version="1.0" encoding="utf-8"?>
<p:tagLst xmlns:a="http://schemas.openxmlformats.org/drawingml/2006/main" xmlns:r="http://schemas.openxmlformats.org/officeDocument/2006/relationships" xmlns:p="http://schemas.openxmlformats.org/presentationml/2006/main">
  <p:tag name="TIMING" val="|8.6|4.4|4.5|4.5"/>
</p:tagLst>
</file>

<file path=ppt/tags/tag6.xml><?xml version="1.0" encoding="utf-8"?>
<p:tagLst xmlns:a="http://schemas.openxmlformats.org/drawingml/2006/main" xmlns:r="http://schemas.openxmlformats.org/officeDocument/2006/relationships" xmlns:p="http://schemas.openxmlformats.org/presentationml/2006/main">
  <p:tag name="TIMING" val="|8.1|1.7"/>
</p:tagLst>
</file>

<file path=ppt/tags/tag7.xml><?xml version="1.0" encoding="utf-8"?>
<p:tagLst xmlns:a="http://schemas.openxmlformats.org/drawingml/2006/main" xmlns:r="http://schemas.openxmlformats.org/officeDocument/2006/relationships" xmlns:p="http://schemas.openxmlformats.org/presentationml/2006/main">
  <p:tag name="TIMING" val="|1.5|3.3|4.3"/>
</p:tagLst>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Punctuation Series">
      <a:majorFont>
        <a:latin typeface="Amasis MT Pro Black"/>
        <a:ea typeface=""/>
        <a:cs typeface=""/>
      </a:majorFont>
      <a:minorFont>
        <a:latin typeface="Amasis MT Pro Medium"/>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584</TotalTime>
  <Words>628</Words>
  <Application>Microsoft Office PowerPoint</Application>
  <PresentationFormat>Widescreen</PresentationFormat>
  <Paragraphs>64</Paragraphs>
  <Slides>10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Amasis MT Pro Black</vt:lpstr>
      <vt:lpstr>Amasis MT Pro Light</vt:lpstr>
      <vt:lpstr>Amasis MT Pro Medium</vt:lpstr>
      <vt:lpstr>Aptos</vt:lpstr>
      <vt:lpstr>Arial</vt:lpstr>
      <vt:lpstr>Calibri Light</vt:lpstr>
      <vt:lpstr>Metropolitan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Kati Dreilich</dc:creator>
  <cp:lastModifiedBy>Kati Dreilich</cp:lastModifiedBy>
  <cp:revision>4</cp:revision>
  <dcterms:created xsi:type="dcterms:W3CDTF">2025-05-03T22:42:14Z</dcterms:created>
  <dcterms:modified xsi:type="dcterms:W3CDTF">2025-07-07T02:34:00Z</dcterms:modified>
</cp:coreProperties>
</file>