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7" r:id="rId1"/>
  </p:sldMasterIdLst>
  <p:notesMasterIdLst>
    <p:notesMasterId r:id="rId13"/>
  </p:notesMasterIdLst>
  <p:sldIdLst>
    <p:sldId id="272" r:id="rId2"/>
    <p:sldId id="258" r:id="rId3"/>
    <p:sldId id="281" r:id="rId4"/>
    <p:sldId id="280" r:id="rId5"/>
    <p:sldId id="282" r:id="rId6"/>
    <p:sldId id="276" r:id="rId7"/>
    <p:sldId id="259" r:id="rId8"/>
    <p:sldId id="277" r:id="rId9"/>
    <p:sldId id="279" r:id="rId10"/>
    <p:sldId id="283" r:id="rId11"/>
    <p:sldId id="27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FF5DDA-9B02-AC79-F856-BAD552B33432}" name="Kati Dreilich" initials="KD" userId="S::kdreilich@uvic.ca::98cc7d25-41ae-4c6b-a2f0-2417228dd3f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AEC118-C60F-45AE-B1CE-5E202E9301FE}" v="4" dt="2025-07-07T02:34:09.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7" autoAdjust="0"/>
    <p:restoredTop sz="94379" autoAdjust="0"/>
  </p:normalViewPr>
  <p:slideViewPr>
    <p:cSldViewPr snapToGrid="0">
      <p:cViewPr varScale="1">
        <p:scale>
          <a:sx n="74" d="100"/>
          <a:sy n="74" d="100"/>
        </p:scale>
        <p:origin x="76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 Dreilich" userId="98cc7d25-41ae-4c6b-a2f0-2417228dd3fb" providerId="ADAL" clId="{FAAEC118-C60F-45AE-B1CE-5E202E9301FE}"/>
    <pc:docChg chg="custSel modSld modMainMaster">
      <pc:chgData name="Kati Dreilich" userId="98cc7d25-41ae-4c6b-a2f0-2417228dd3fb" providerId="ADAL" clId="{FAAEC118-C60F-45AE-B1CE-5E202E9301FE}" dt="2025-07-07T02:34:09.286" v="68"/>
      <pc:docMkLst>
        <pc:docMk/>
      </pc:docMkLst>
      <pc:sldChg chg="delSp mod modTransition delAnim">
        <pc:chgData name="Kati Dreilich" userId="98cc7d25-41ae-4c6b-a2f0-2417228dd3fb" providerId="ADAL" clId="{FAAEC118-C60F-45AE-B1CE-5E202E9301FE}" dt="2025-07-07T02:34:09.286" v="68"/>
        <pc:sldMkLst>
          <pc:docMk/>
          <pc:sldMk cId="2092965227" sldId="258"/>
        </pc:sldMkLst>
        <pc:picChg chg="del">
          <ac:chgData name="Kati Dreilich" userId="98cc7d25-41ae-4c6b-a2f0-2417228dd3fb" providerId="ADAL" clId="{FAAEC118-C60F-45AE-B1CE-5E202E9301FE}" dt="2025-07-07T02:19:04.251" v="1" actId="478"/>
          <ac:picMkLst>
            <pc:docMk/>
            <pc:sldMk cId="2092965227" sldId="258"/>
            <ac:picMk id="10" creationId="{1B5A0EE9-EF50-A277-2A99-3E0A573F6671}"/>
          </ac:picMkLst>
        </pc:picChg>
      </pc:sldChg>
      <pc:sldChg chg="delSp mod modTransition delAnim">
        <pc:chgData name="Kati Dreilich" userId="98cc7d25-41ae-4c6b-a2f0-2417228dd3fb" providerId="ADAL" clId="{FAAEC118-C60F-45AE-B1CE-5E202E9301FE}" dt="2025-07-07T02:34:09.286" v="68"/>
        <pc:sldMkLst>
          <pc:docMk/>
          <pc:sldMk cId="1802511413" sldId="259"/>
        </pc:sldMkLst>
        <pc:picChg chg="del">
          <ac:chgData name="Kati Dreilich" userId="98cc7d25-41ae-4c6b-a2f0-2417228dd3fb" providerId="ADAL" clId="{FAAEC118-C60F-45AE-B1CE-5E202E9301FE}" dt="2025-07-07T02:19:23.343" v="6" actId="478"/>
          <ac:picMkLst>
            <pc:docMk/>
            <pc:sldMk cId="1802511413" sldId="259"/>
            <ac:picMk id="8" creationId="{A6A2C3B2-A260-AECC-8220-2FFC3E47D7D5}"/>
          </ac:picMkLst>
        </pc:picChg>
      </pc:sldChg>
      <pc:sldChg chg="addSp delSp modSp mod modTransition delAnim">
        <pc:chgData name="Kati Dreilich" userId="98cc7d25-41ae-4c6b-a2f0-2417228dd3fb" providerId="ADAL" clId="{FAAEC118-C60F-45AE-B1CE-5E202E9301FE}" dt="2025-07-07T02:34:09.286" v="68"/>
        <pc:sldMkLst>
          <pc:docMk/>
          <pc:sldMk cId="3375872655" sldId="272"/>
        </pc:sldMkLst>
        <pc:spChg chg="mod">
          <ac:chgData name="Kati Dreilich" userId="98cc7d25-41ae-4c6b-a2f0-2417228dd3fb" providerId="ADAL" clId="{FAAEC118-C60F-45AE-B1CE-5E202E9301FE}" dt="2025-07-07T02:22:19.678" v="66" actId="1076"/>
          <ac:spMkLst>
            <pc:docMk/>
            <pc:sldMk cId="3375872655" sldId="272"/>
            <ac:spMk id="2" creationId="{FC966DAF-C532-2943-E0DA-F593FEF3BEE2}"/>
          </ac:spMkLst>
        </pc:spChg>
        <pc:spChg chg="add mod">
          <ac:chgData name="Kati Dreilich" userId="98cc7d25-41ae-4c6b-a2f0-2417228dd3fb" providerId="ADAL" clId="{FAAEC118-C60F-45AE-B1CE-5E202E9301FE}" dt="2025-07-07T02:22:03.175" v="29"/>
          <ac:spMkLst>
            <pc:docMk/>
            <pc:sldMk cId="3375872655" sldId="272"/>
            <ac:spMk id="3" creationId="{4BFB7948-9E52-7CA3-36B0-4C6809E64C7D}"/>
          </ac:spMkLst>
        </pc:spChg>
        <pc:spChg chg="del mod">
          <ac:chgData name="Kati Dreilich" userId="98cc7d25-41ae-4c6b-a2f0-2417228dd3fb" providerId="ADAL" clId="{FAAEC118-C60F-45AE-B1CE-5E202E9301FE}" dt="2025-07-07T02:21:51.648" v="26" actId="478"/>
          <ac:spMkLst>
            <pc:docMk/>
            <pc:sldMk cId="3375872655" sldId="272"/>
            <ac:spMk id="22" creationId="{C56376EF-2294-309F-161F-F7F8D811FC41}"/>
          </ac:spMkLst>
        </pc:spChg>
        <pc:picChg chg="add mod">
          <ac:chgData name="Kati Dreilich" userId="98cc7d25-41ae-4c6b-a2f0-2417228dd3fb" providerId="ADAL" clId="{FAAEC118-C60F-45AE-B1CE-5E202E9301FE}" dt="2025-07-07T02:22:03.175" v="29"/>
          <ac:picMkLst>
            <pc:docMk/>
            <pc:sldMk cId="3375872655" sldId="272"/>
            <ac:picMk id="4" creationId="{7A37E81D-54E7-C2F7-15DF-9658AE5ECA91}"/>
          </ac:picMkLst>
        </pc:picChg>
        <pc:picChg chg="del">
          <ac:chgData name="Kati Dreilich" userId="98cc7d25-41ae-4c6b-a2f0-2417228dd3fb" providerId="ADAL" clId="{FAAEC118-C60F-45AE-B1CE-5E202E9301FE}" dt="2025-07-07T02:18:59.827" v="0" actId="478"/>
          <ac:picMkLst>
            <pc:docMk/>
            <pc:sldMk cId="3375872655" sldId="272"/>
            <ac:picMk id="6" creationId="{B6EA04A0-9742-2643-0782-BD452ED5161B}"/>
          </ac:picMkLst>
        </pc:picChg>
        <pc:picChg chg="del">
          <ac:chgData name="Kati Dreilich" userId="98cc7d25-41ae-4c6b-a2f0-2417228dd3fb" providerId="ADAL" clId="{FAAEC118-C60F-45AE-B1CE-5E202E9301FE}" dt="2025-07-07T02:22:02.134" v="28" actId="478"/>
          <ac:picMkLst>
            <pc:docMk/>
            <pc:sldMk cId="3375872655" sldId="272"/>
            <ac:picMk id="23" creationId="{E3EEF26D-6E7E-3F13-6D92-59092501B1BC}"/>
          </ac:picMkLst>
        </pc:picChg>
      </pc:sldChg>
      <pc:sldChg chg="addSp delSp modSp mod modTransition delAnim">
        <pc:chgData name="Kati Dreilich" userId="98cc7d25-41ae-4c6b-a2f0-2417228dd3fb" providerId="ADAL" clId="{FAAEC118-C60F-45AE-B1CE-5E202E9301FE}" dt="2025-07-07T02:34:09.286" v="68"/>
        <pc:sldMkLst>
          <pc:docMk/>
          <pc:sldMk cId="222042502" sldId="273"/>
        </pc:sldMkLst>
        <pc:spChg chg="del">
          <ac:chgData name="Kati Dreilich" userId="98cc7d25-41ae-4c6b-a2f0-2417228dd3fb" providerId="ADAL" clId="{FAAEC118-C60F-45AE-B1CE-5E202E9301FE}" dt="2025-07-07T02:21:20.726" v="11" actId="478"/>
          <ac:spMkLst>
            <pc:docMk/>
            <pc:sldMk cId="222042502" sldId="273"/>
            <ac:spMk id="2" creationId="{DDA2D48E-F6BC-6C82-3BA7-2CD798448FE7}"/>
          </ac:spMkLst>
        </pc:spChg>
        <pc:spChg chg="add mod">
          <ac:chgData name="Kati Dreilich" userId="98cc7d25-41ae-4c6b-a2f0-2417228dd3fb" providerId="ADAL" clId="{FAAEC118-C60F-45AE-B1CE-5E202E9301FE}" dt="2025-07-07T02:21:33.714" v="24" actId="20577"/>
          <ac:spMkLst>
            <pc:docMk/>
            <pc:sldMk cId="222042502" sldId="273"/>
            <ac:spMk id="9" creationId="{48500ABB-C544-1154-FEB6-D106B830E6A7}"/>
          </ac:spMkLst>
        </pc:spChg>
        <pc:picChg chg="del">
          <ac:chgData name="Kati Dreilich" userId="98cc7d25-41ae-4c6b-a2f0-2417228dd3fb" providerId="ADAL" clId="{FAAEC118-C60F-45AE-B1CE-5E202E9301FE}" dt="2025-07-07T02:21:22.691" v="12" actId="478"/>
          <ac:picMkLst>
            <pc:docMk/>
            <pc:sldMk cId="222042502" sldId="273"/>
            <ac:picMk id="3" creationId="{6B69FC29-E5F5-E83F-E1A9-DAF83AAC4529}"/>
          </ac:picMkLst>
        </pc:picChg>
        <pc:picChg chg="add mod">
          <ac:chgData name="Kati Dreilich" userId="98cc7d25-41ae-4c6b-a2f0-2417228dd3fb" providerId="ADAL" clId="{FAAEC118-C60F-45AE-B1CE-5E202E9301FE}" dt="2025-07-07T02:21:23.768" v="13"/>
          <ac:picMkLst>
            <pc:docMk/>
            <pc:sldMk cId="222042502" sldId="273"/>
            <ac:picMk id="10" creationId="{AB991018-F21B-7D46-C26A-9A9DABA68EF2}"/>
          </ac:picMkLst>
        </pc:picChg>
        <pc:picChg chg="del">
          <ac:chgData name="Kati Dreilich" userId="98cc7d25-41ae-4c6b-a2f0-2417228dd3fb" providerId="ADAL" clId="{FAAEC118-C60F-45AE-B1CE-5E202E9301FE}" dt="2025-07-07T02:19:40.336" v="10" actId="478"/>
          <ac:picMkLst>
            <pc:docMk/>
            <pc:sldMk cId="222042502" sldId="273"/>
            <ac:picMk id="13" creationId="{3620AC2A-6603-D972-A61E-A0D8A6FF7213}"/>
          </ac:picMkLst>
        </pc:picChg>
      </pc:sldChg>
      <pc:sldChg chg="delSp mod modTransition delAnim">
        <pc:chgData name="Kati Dreilich" userId="98cc7d25-41ae-4c6b-a2f0-2417228dd3fb" providerId="ADAL" clId="{FAAEC118-C60F-45AE-B1CE-5E202E9301FE}" dt="2025-07-07T02:34:09.286" v="68"/>
        <pc:sldMkLst>
          <pc:docMk/>
          <pc:sldMk cId="1519164087" sldId="276"/>
        </pc:sldMkLst>
        <pc:picChg chg="del">
          <ac:chgData name="Kati Dreilich" userId="98cc7d25-41ae-4c6b-a2f0-2417228dd3fb" providerId="ADAL" clId="{FAAEC118-C60F-45AE-B1CE-5E202E9301FE}" dt="2025-07-07T02:19:18.480" v="5" actId="478"/>
          <ac:picMkLst>
            <pc:docMk/>
            <pc:sldMk cId="1519164087" sldId="276"/>
            <ac:picMk id="12" creationId="{9D1CD4BC-A900-A921-7927-C114BCFAA661}"/>
          </ac:picMkLst>
        </pc:picChg>
      </pc:sldChg>
      <pc:sldChg chg="delSp mod modTransition delAnim">
        <pc:chgData name="Kati Dreilich" userId="98cc7d25-41ae-4c6b-a2f0-2417228dd3fb" providerId="ADAL" clId="{FAAEC118-C60F-45AE-B1CE-5E202E9301FE}" dt="2025-07-07T02:34:09.286" v="68"/>
        <pc:sldMkLst>
          <pc:docMk/>
          <pc:sldMk cId="630967997" sldId="277"/>
        </pc:sldMkLst>
        <pc:picChg chg="del">
          <ac:chgData name="Kati Dreilich" userId="98cc7d25-41ae-4c6b-a2f0-2417228dd3fb" providerId="ADAL" clId="{FAAEC118-C60F-45AE-B1CE-5E202E9301FE}" dt="2025-07-07T02:19:27.253" v="7" actId="478"/>
          <ac:picMkLst>
            <pc:docMk/>
            <pc:sldMk cId="630967997" sldId="277"/>
            <ac:picMk id="8" creationId="{E1A200B2-5D73-AA74-1E80-DC30111F44BB}"/>
          </ac:picMkLst>
        </pc:picChg>
      </pc:sldChg>
      <pc:sldChg chg="delSp mod modTransition delAnim">
        <pc:chgData name="Kati Dreilich" userId="98cc7d25-41ae-4c6b-a2f0-2417228dd3fb" providerId="ADAL" clId="{FAAEC118-C60F-45AE-B1CE-5E202E9301FE}" dt="2025-07-07T02:34:09.286" v="68"/>
        <pc:sldMkLst>
          <pc:docMk/>
          <pc:sldMk cId="1909765952" sldId="279"/>
        </pc:sldMkLst>
        <pc:picChg chg="del">
          <ac:chgData name="Kati Dreilich" userId="98cc7d25-41ae-4c6b-a2f0-2417228dd3fb" providerId="ADAL" clId="{FAAEC118-C60F-45AE-B1CE-5E202E9301FE}" dt="2025-07-07T02:19:31.702" v="8" actId="478"/>
          <ac:picMkLst>
            <pc:docMk/>
            <pc:sldMk cId="1909765952" sldId="279"/>
            <ac:picMk id="6" creationId="{26D24D72-8317-DDED-5489-6B2180533CE5}"/>
          </ac:picMkLst>
        </pc:picChg>
      </pc:sldChg>
      <pc:sldChg chg="delSp mod modTransition delAnim">
        <pc:chgData name="Kati Dreilich" userId="98cc7d25-41ae-4c6b-a2f0-2417228dd3fb" providerId="ADAL" clId="{FAAEC118-C60F-45AE-B1CE-5E202E9301FE}" dt="2025-07-07T02:34:09.286" v="68"/>
        <pc:sldMkLst>
          <pc:docMk/>
          <pc:sldMk cId="1638471221" sldId="280"/>
        </pc:sldMkLst>
        <pc:picChg chg="del">
          <ac:chgData name="Kati Dreilich" userId="98cc7d25-41ae-4c6b-a2f0-2417228dd3fb" providerId="ADAL" clId="{FAAEC118-C60F-45AE-B1CE-5E202E9301FE}" dt="2025-07-07T02:19:10.281" v="3" actId="478"/>
          <ac:picMkLst>
            <pc:docMk/>
            <pc:sldMk cId="1638471221" sldId="280"/>
            <ac:picMk id="14" creationId="{DB49046C-6713-5874-E1B3-4C021E6C9AD5}"/>
          </ac:picMkLst>
        </pc:picChg>
      </pc:sldChg>
      <pc:sldChg chg="delSp mod modTransition delAnim">
        <pc:chgData name="Kati Dreilich" userId="98cc7d25-41ae-4c6b-a2f0-2417228dd3fb" providerId="ADAL" clId="{FAAEC118-C60F-45AE-B1CE-5E202E9301FE}" dt="2025-07-07T02:34:09.286" v="68"/>
        <pc:sldMkLst>
          <pc:docMk/>
          <pc:sldMk cId="3949463401" sldId="281"/>
        </pc:sldMkLst>
        <pc:picChg chg="del">
          <ac:chgData name="Kati Dreilich" userId="98cc7d25-41ae-4c6b-a2f0-2417228dd3fb" providerId="ADAL" clId="{FAAEC118-C60F-45AE-B1CE-5E202E9301FE}" dt="2025-07-07T02:19:07.133" v="2" actId="478"/>
          <ac:picMkLst>
            <pc:docMk/>
            <pc:sldMk cId="3949463401" sldId="281"/>
            <ac:picMk id="6" creationId="{7D8C0DDB-8FB7-BA06-5005-220F8D730CAF}"/>
          </ac:picMkLst>
        </pc:picChg>
      </pc:sldChg>
      <pc:sldChg chg="delSp mod modTransition delAnim">
        <pc:chgData name="Kati Dreilich" userId="98cc7d25-41ae-4c6b-a2f0-2417228dd3fb" providerId="ADAL" clId="{FAAEC118-C60F-45AE-B1CE-5E202E9301FE}" dt="2025-07-07T02:34:09.286" v="68"/>
        <pc:sldMkLst>
          <pc:docMk/>
          <pc:sldMk cId="1842045490" sldId="282"/>
        </pc:sldMkLst>
        <pc:picChg chg="del">
          <ac:chgData name="Kati Dreilich" userId="98cc7d25-41ae-4c6b-a2f0-2417228dd3fb" providerId="ADAL" clId="{FAAEC118-C60F-45AE-B1CE-5E202E9301FE}" dt="2025-07-07T02:19:14.416" v="4" actId="478"/>
          <ac:picMkLst>
            <pc:docMk/>
            <pc:sldMk cId="1842045490" sldId="282"/>
            <ac:picMk id="4" creationId="{9127714E-A420-9D09-9770-4BEA392BDAC5}"/>
          </ac:picMkLst>
        </pc:picChg>
      </pc:sldChg>
      <pc:sldChg chg="delSp mod modTransition delAnim">
        <pc:chgData name="Kati Dreilich" userId="98cc7d25-41ae-4c6b-a2f0-2417228dd3fb" providerId="ADAL" clId="{FAAEC118-C60F-45AE-B1CE-5E202E9301FE}" dt="2025-07-07T02:34:09.286" v="68"/>
        <pc:sldMkLst>
          <pc:docMk/>
          <pc:sldMk cId="3994405865" sldId="283"/>
        </pc:sldMkLst>
        <pc:picChg chg="del">
          <ac:chgData name="Kati Dreilich" userId="98cc7d25-41ae-4c6b-a2f0-2417228dd3fb" providerId="ADAL" clId="{FAAEC118-C60F-45AE-B1CE-5E202E9301FE}" dt="2025-07-07T02:19:35.078" v="9" actId="478"/>
          <ac:picMkLst>
            <pc:docMk/>
            <pc:sldMk cId="3994405865" sldId="283"/>
            <ac:picMk id="27" creationId="{E01725AD-F548-0FCF-BF7A-EDE3D2D051BC}"/>
          </ac:picMkLst>
        </pc:picChg>
      </pc:sldChg>
      <pc:sldMasterChg chg="modTransition modSldLayout">
        <pc:chgData name="Kati Dreilich" userId="98cc7d25-41ae-4c6b-a2f0-2417228dd3fb" providerId="ADAL" clId="{FAAEC118-C60F-45AE-B1CE-5E202E9301FE}" dt="2025-07-07T02:34:09.286" v="68"/>
        <pc:sldMasterMkLst>
          <pc:docMk/>
          <pc:sldMasterMk cId="1691887197" sldId="2147484217"/>
        </pc:sldMasterMkLst>
        <pc:sldLayoutChg chg="modTransition">
          <pc:chgData name="Kati Dreilich" userId="98cc7d25-41ae-4c6b-a2f0-2417228dd3fb" providerId="ADAL" clId="{FAAEC118-C60F-45AE-B1CE-5E202E9301FE}" dt="2025-07-07T02:34:09.286" v="68"/>
          <pc:sldLayoutMkLst>
            <pc:docMk/>
            <pc:sldMasterMk cId="1691887197" sldId="2147484217"/>
            <pc:sldLayoutMk cId="1877491507" sldId="2147484218"/>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1160428900" sldId="2147484219"/>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833459483" sldId="2147484220"/>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982374090" sldId="2147484221"/>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1560901980" sldId="2147484222"/>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3057496203" sldId="2147484223"/>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705620844" sldId="2147484224"/>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4009116431" sldId="2147484225"/>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173091596" sldId="2147484226"/>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2118067806" sldId="2147484227"/>
          </pc:sldLayoutMkLst>
        </pc:sldLayoutChg>
        <pc:sldLayoutChg chg="modTransition">
          <pc:chgData name="Kati Dreilich" userId="98cc7d25-41ae-4c6b-a2f0-2417228dd3fb" providerId="ADAL" clId="{FAAEC118-C60F-45AE-B1CE-5E202E9301FE}" dt="2025-07-07T02:34:09.286" v="68"/>
          <pc:sldLayoutMkLst>
            <pc:docMk/>
            <pc:sldMasterMk cId="1691887197" sldId="2147484217"/>
            <pc:sldLayoutMk cId="497672428" sldId="214748422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C9DB1-894B-41AE-9485-4F42CDB5D725}" type="datetimeFigureOut">
              <a:rPr lang="en-CA" smtClean="0"/>
              <a:t>2025-07-06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49638-9B00-422C-A013-96401197CCD0}" type="slidenum">
              <a:rPr lang="en-CA" smtClean="0"/>
              <a:t>‹#›</a:t>
            </a:fld>
            <a:endParaRPr lang="en-CA"/>
          </a:p>
        </p:txBody>
      </p:sp>
    </p:spTree>
    <p:extLst>
      <p:ext uri="{BB962C8B-B14F-4D97-AF65-F5344CB8AC3E}">
        <p14:creationId xmlns:p14="http://schemas.microsoft.com/office/powerpoint/2010/main" val="1612639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5256A-C418-0C60-707A-614570A14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2713B-CAA0-A824-DE01-C6922E96C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4C649-06C9-F46F-E3FB-97F20FFB08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everybody. In this video on punctuation, we are going to look at how to use commas when reading out loud. </a:t>
            </a:r>
          </a:p>
        </p:txBody>
      </p:sp>
      <p:sp>
        <p:nvSpPr>
          <p:cNvPr id="4" name="Slide Number Placeholder 3">
            <a:extLst>
              <a:ext uri="{FF2B5EF4-FFF2-40B4-BE49-F238E27FC236}">
                <a16:creationId xmlns:a16="http://schemas.microsoft.com/office/drawing/2014/main" id="{43C39C97-9520-A1C1-7CE9-BDDE22C70699}"/>
              </a:ext>
            </a:extLst>
          </p:cNvPr>
          <p:cNvSpPr>
            <a:spLocks noGrp="1"/>
          </p:cNvSpPr>
          <p:nvPr>
            <p:ph type="sldNum" sz="quarter" idx="5"/>
          </p:nvPr>
        </p:nvSpPr>
        <p:spPr/>
        <p:txBody>
          <a:bodyPr/>
          <a:lstStyle/>
          <a:p>
            <a:fld id="{40B49638-9B00-422C-A013-96401197CCD0}" type="slidenum">
              <a:rPr lang="en-CA" smtClean="0"/>
              <a:t>1</a:t>
            </a:fld>
            <a:endParaRPr lang="en-CA"/>
          </a:p>
        </p:txBody>
      </p:sp>
    </p:spTree>
    <p:extLst>
      <p:ext uri="{BB962C8B-B14F-4D97-AF65-F5344CB8AC3E}">
        <p14:creationId xmlns:p14="http://schemas.microsoft.com/office/powerpoint/2010/main" val="44757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D5CBF-1863-4CAB-36BA-1243D3F17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A5222-1959-9C5C-FB3A-FF2A473DD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988BF-5AF0-D3FF-0E77-793787CE1D0C}"/>
              </a:ext>
            </a:extLst>
          </p:cNvPr>
          <p:cNvSpPr>
            <a:spLocks noGrp="1"/>
          </p:cNvSpPr>
          <p:nvPr>
            <p:ph type="body" idx="1"/>
          </p:nvPr>
        </p:nvSpPr>
        <p:spPr/>
        <p:txBody>
          <a:bodyPr/>
          <a:lstStyle/>
          <a:p>
            <a:pPr algn="l">
              <a:spcBef>
                <a:spcPts val="600"/>
              </a:spcBef>
              <a:spcAft>
                <a:spcPts val="300"/>
              </a:spcAft>
              <a:buNone/>
            </a:pPr>
            <a:r>
              <a:rPr lang="en-US" sz="1200" b="0" i="0" dirty="0">
                <a:solidFill>
                  <a:srgbClr val="424242"/>
                </a:solidFill>
                <a:effectLst/>
                <a:latin typeface="Amasis MT Pro" panose="02040504050005020304" pitchFamily="18" charset="0"/>
              </a:rPr>
              <a:t>Once upon a time [click], in a faraway kingdom [click], there lived a kind [click], gentle girl named Cinderella. She lived with her wicked stepmother and two stepsisters [click], who treated her poorly. Every day [click], Cinderella had to clean the house [click], cook the meals [click], and do the laundry.</a:t>
            </a:r>
          </a:p>
        </p:txBody>
      </p:sp>
      <p:sp>
        <p:nvSpPr>
          <p:cNvPr id="4" name="Slide Number Placeholder 3">
            <a:extLst>
              <a:ext uri="{FF2B5EF4-FFF2-40B4-BE49-F238E27FC236}">
                <a16:creationId xmlns:a16="http://schemas.microsoft.com/office/drawing/2014/main" id="{13B70489-9BA0-46B0-69C0-9FB018840CBD}"/>
              </a:ext>
            </a:extLst>
          </p:cNvPr>
          <p:cNvSpPr>
            <a:spLocks noGrp="1"/>
          </p:cNvSpPr>
          <p:nvPr>
            <p:ph type="sldNum" sz="quarter" idx="5"/>
          </p:nvPr>
        </p:nvSpPr>
        <p:spPr/>
        <p:txBody>
          <a:bodyPr/>
          <a:lstStyle/>
          <a:p>
            <a:fld id="{40B49638-9B00-422C-A013-96401197CCD0}" type="slidenum">
              <a:rPr lang="en-CA" smtClean="0"/>
              <a:t>10</a:t>
            </a:fld>
            <a:endParaRPr lang="en-CA"/>
          </a:p>
        </p:txBody>
      </p:sp>
    </p:spTree>
    <p:extLst>
      <p:ext uri="{BB962C8B-B14F-4D97-AF65-F5344CB8AC3E}">
        <p14:creationId xmlns:p14="http://schemas.microsoft.com/office/powerpoint/2010/main" val="130676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2EE23-2B98-AE40-7044-FF5F8CA7D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3198D-304E-E09E-3353-89F747A57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213A-E60E-3500-AD7E-CEBE03D9C54C}"/>
              </a:ext>
            </a:extLst>
          </p:cNvPr>
          <p:cNvSpPr>
            <a:spLocks noGrp="1"/>
          </p:cNvSpPr>
          <p:nvPr>
            <p:ph type="body" idx="1"/>
          </p:nvPr>
        </p:nvSpPr>
        <p:spPr/>
        <p:txBody>
          <a:bodyPr/>
          <a:lstStyle/>
          <a:p>
            <a:r>
              <a:rPr lang="en-US" dirty="0"/>
              <a:t>Thank you, everyone, for watching this video on commas, and I hope you enjoyed it. </a:t>
            </a:r>
            <a:endParaRPr lang="en-CA" dirty="0"/>
          </a:p>
        </p:txBody>
      </p:sp>
      <p:sp>
        <p:nvSpPr>
          <p:cNvPr id="4" name="Slide Number Placeholder 3">
            <a:extLst>
              <a:ext uri="{FF2B5EF4-FFF2-40B4-BE49-F238E27FC236}">
                <a16:creationId xmlns:a16="http://schemas.microsoft.com/office/drawing/2014/main" id="{8FC2075B-074D-6218-693C-BFBF2EFCA896}"/>
              </a:ext>
            </a:extLst>
          </p:cNvPr>
          <p:cNvSpPr>
            <a:spLocks noGrp="1"/>
          </p:cNvSpPr>
          <p:nvPr>
            <p:ph type="sldNum" sz="quarter" idx="5"/>
          </p:nvPr>
        </p:nvSpPr>
        <p:spPr/>
        <p:txBody>
          <a:bodyPr/>
          <a:lstStyle/>
          <a:p>
            <a:fld id="{40B49638-9B00-422C-A013-96401197CCD0}" type="slidenum">
              <a:rPr lang="en-CA" smtClean="0"/>
              <a:t>11</a:t>
            </a:fld>
            <a:endParaRPr lang="en-CA"/>
          </a:p>
        </p:txBody>
      </p:sp>
    </p:spTree>
    <p:extLst>
      <p:ext uri="{BB962C8B-B14F-4D97-AF65-F5344CB8AC3E}">
        <p14:creationId xmlns:p14="http://schemas.microsoft.com/office/powerpoint/2010/main" val="169756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comma looks like a period with a curved line coming out of the bottom. Commas always curve to the left. </a:t>
            </a:r>
          </a:p>
        </p:txBody>
      </p:sp>
      <p:sp>
        <p:nvSpPr>
          <p:cNvPr id="4" name="Slide Number Placeholder 3"/>
          <p:cNvSpPr>
            <a:spLocks noGrp="1"/>
          </p:cNvSpPr>
          <p:nvPr>
            <p:ph type="sldNum" sz="quarter" idx="5"/>
          </p:nvPr>
        </p:nvSpPr>
        <p:spPr/>
        <p:txBody>
          <a:bodyPr/>
          <a:lstStyle/>
          <a:p>
            <a:fld id="{40B49638-9B00-422C-A013-96401197CCD0}" type="slidenum">
              <a:rPr lang="en-CA" smtClean="0"/>
              <a:t>2</a:t>
            </a:fld>
            <a:endParaRPr lang="en-CA"/>
          </a:p>
        </p:txBody>
      </p:sp>
    </p:spTree>
    <p:extLst>
      <p:ext uri="{BB962C8B-B14F-4D97-AF65-F5344CB8AC3E}">
        <p14:creationId xmlns:p14="http://schemas.microsoft.com/office/powerpoint/2010/main" val="384307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Commas come at the bottom of the line of text, right next to the last letter in the word before. </a:t>
            </a:r>
          </a:p>
        </p:txBody>
      </p:sp>
      <p:sp>
        <p:nvSpPr>
          <p:cNvPr id="4" name="Slide Number Placeholder 3"/>
          <p:cNvSpPr>
            <a:spLocks noGrp="1"/>
          </p:cNvSpPr>
          <p:nvPr>
            <p:ph type="sldNum" sz="quarter" idx="5"/>
          </p:nvPr>
        </p:nvSpPr>
        <p:spPr/>
        <p:txBody>
          <a:bodyPr/>
          <a:lstStyle/>
          <a:p>
            <a:fld id="{40B49638-9B00-422C-A013-96401197CCD0}" type="slidenum">
              <a:rPr lang="en-CA" smtClean="0"/>
              <a:t>3</a:t>
            </a:fld>
            <a:endParaRPr lang="en-CA"/>
          </a:p>
        </p:txBody>
      </p:sp>
    </p:spTree>
    <p:extLst>
      <p:ext uri="{BB962C8B-B14F-4D97-AF65-F5344CB8AC3E}">
        <p14:creationId xmlns:p14="http://schemas.microsoft.com/office/powerpoint/2010/main" val="237385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F13B-9FA5-C93E-BA5D-4BD713451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76147-C698-3BEF-851C-B44D8A4FD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DF203-0FD4-CBD7-B45E-C1BBB7F72C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Commas are not a type of ending mark, so you do not fully stop reading when you see a comma. </a:t>
            </a:r>
          </a:p>
        </p:txBody>
      </p:sp>
      <p:sp>
        <p:nvSpPr>
          <p:cNvPr id="4" name="Slide Number Placeholder 3">
            <a:extLst>
              <a:ext uri="{FF2B5EF4-FFF2-40B4-BE49-F238E27FC236}">
                <a16:creationId xmlns:a16="http://schemas.microsoft.com/office/drawing/2014/main" id="{D66A8811-8BD2-ADBD-DB34-239BE1FE0614}"/>
              </a:ext>
            </a:extLst>
          </p:cNvPr>
          <p:cNvSpPr>
            <a:spLocks noGrp="1"/>
          </p:cNvSpPr>
          <p:nvPr>
            <p:ph type="sldNum" sz="quarter" idx="5"/>
          </p:nvPr>
        </p:nvSpPr>
        <p:spPr/>
        <p:txBody>
          <a:bodyPr/>
          <a:lstStyle/>
          <a:p>
            <a:fld id="{40B49638-9B00-422C-A013-96401197CCD0}" type="slidenum">
              <a:rPr lang="en-CA" smtClean="0"/>
              <a:t>4</a:t>
            </a:fld>
            <a:endParaRPr lang="en-CA"/>
          </a:p>
        </p:txBody>
      </p:sp>
    </p:spTree>
    <p:extLst>
      <p:ext uri="{BB962C8B-B14F-4D97-AF65-F5344CB8AC3E}">
        <p14:creationId xmlns:p14="http://schemas.microsoft.com/office/powerpoint/2010/main" val="118668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F13B-9FA5-C93E-BA5D-4BD713451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76147-C698-3BEF-851C-B44D8A4FD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DF203-0FD4-CBD7-B45E-C1BBB7F72C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Instead, you take a slight pause and then continue reading. Commas can give you a chance to take a quick breath. </a:t>
            </a:r>
          </a:p>
        </p:txBody>
      </p:sp>
      <p:sp>
        <p:nvSpPr>
          <p:cNvPr id="4" name="Slide Number Placeholder 3">
            <a:extLst>
              <a:ext uri="{FF2B5EF4-FFF2-40B4-BE49-F238E27FC236}">
                <a16:creationId xmlns:a16="http://schemas.microsoft.com/office/drawing/2014/main" id="{D66A8811-8BD2-ADBD-DB34-239BE1FE0614}"/>
              </a:ext>
            </a:extLst>
          </p:cNvPr>
          <p:cNvSpPr>
            <a:spLocks noGrp="1"/>
          </p:cNvSpPr>
          <p:nvPr>
            <p:ph type="sldNum" sz="quarter" idx="5"/>
          </p:nvPr>
        </p:nvSpPr>
        <p:spPr/>
        <p:txBody>
          <a:bodyPr/>
          <a:lstStyle/>
          <a:p>
            <a:fld id="{40B49638-9B00-422C-A013-96401197CCD0}" type="slidenum">
              <a:rPr lang="en-CA" smtClean="0"/>
              <a:t>5</a:t>
            </a:fld>
            <a:endParaRPr lang="en-CA"/>
          </a:p>
        </p:txBody>
      </p:sp>
    </p:spTree>
    <p:extLst>
      <p:ext uri="{BB962C8B-B14F-4D97-AF65-F5344CB8AC3E}">
        <p14:creationId xmlns:p14="http://schemas.microsoft.com/office/powerpoint/2010/main" val="26564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4C6E-1312-42CE-EBCD-D2BE4D6F5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8A525-D948-4D02-08D7-DE5DE3443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D9DDB-71D8-CA95-F924-D348A211B4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24242"/>
                </a:solidFill>
                <a:effectLst/>
                <a:latin typeface="Segoe Sans"/>
              </a:rPr>
              <a:t>Commas can help connect two ideas in a sentence. </a:t>
            </a:r>
            <a:r>
              <a:rPr lang="en-US" dirty="0"/>
              <a:t>Sometimes they are used along with the words ‘and,’ ‘or,’ or ‘but’. </a:t>
            </a:r>
            <a:r>
              <a:rPr lang="en-US" b="0" i="0" dirty="0">
                <a:solidFill>
                  <a:srgbClr val="424242"/>
                </a:solidFill>
                <a:effectLst/>
                <a:latin typeface="Segoe Sans"/>
              </a:rPr>
              <a:t>For example: “I was tired, but I still finished my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535AAE6-2282-0838-4843-2A46C640EC72}"/>
              </a:ext>
            </a:extLst>
          </p:cNvPr>
          <p:cNvSpPr>
            <a:spLocks noGrp="1"/>
          </p:cNvSpPr>
          <p:nvPr>
            <p:ph type="sldNum" sz="quarter" idx="5"/>
          </p:nvPr>
        </p:nvSpPr>
        <p:spPr/>
        <p:txBody>
          <a:bodyPr/>
          <a:lstStyle/>
          <a:p>
            <a:fld id="{40B49638-9B00-422C-A013-96401197CCD0}" type="slidenum">
              <a:rPr lang="en-CA" smtClean="0"/>
              <a:t>6</a:t>
            </a:fld>
            <a:endParaRPr lang="en-CA"/>
          </a:p>
        </p:txBody>
      </p:sp>
    </p:spTree>
    <p:extLst>
      <p:ext uri="{BB962C8B-B14F-4D97-AF65-F5344CB8AC3E}">
        <p14:creationId xmlns:p14="http://schemas.microsoft.com/office/powerpoint/2010/main" val="205568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D25A-70B8-1579-A401-A9B3F8384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9BC7D-7D29-512E-8605-C0DFBACBB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E5EB0-E60C-CBF9-2830-D67F892553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24242"/>
                </a:solidFill>
                <a:effectLst/>
                <a:latin typeface="Segoe Sans"/>
              </a:rPr>
              <a:t>Commas are also used to separate items in a list. For example: "I have a turtle, a cat, a dog, and a fish."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9F32772-B166-16B0-3E0F-746C200D2208}"/>
              </a:ext>
            </a:extLst>
          </p:cNvPr>
          <p:cNvSpPr>
            <a:spLocks noGrp="1"/>
          </p:cNvSpPr>
          <p:nvPr>
            <p:ph type="sldNum" sz="quarter" idx="5"/>
          </p:nvPr>
        </p:nvSpPr>
        <p:spPr/>
        <p:txBody>
          <a:bodyPr/>
          <a:lstStyle/>
          <a:p>
            <a:fld id="{40B49638-9B00-422C-A013-96401197CCD0}" type="slidenum">
              <a:rPr lang="en-CA" smtClean="0"/>
              <a:t>7</a:t>
            </a:fld>
            <a:endParaRPr lang="en-CA"/>
          </a:p>
        </p:txBody>
      </p:sp>
    </p:spTree>
    <p:extLst>
      <p:ext uri="{BB962C8B-B14F-4D97-AF65-F5344CB8AC3E}">
        <p14:creationId xmlns:p14="http://schemas.microsoft.com/office/powerpoint/2010/main" val="354879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757CD-CA19-66A3-394A-7D244CA4B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7BA07-0478-813A-BA28-75C9E0666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8197F-FB58-5A2E-6B6D-837A32494560}"/>
              </a:ext>
            </a:extLst>
          </p:cNvPr>
          <p:cNvSpPr>
            <a:spLocks noGrp="1"/>
          </p:cNvSpPr>
          <p:nvPr>
            <p:ph type="body" idx="1"/>
          </p:nvPr>
        </p:nvSpPr>
        <p:spPr/>
        <p:txBody>
          <a:bodyPr/>
          <a:lstStyle/>
          <a:p>
            <a:pPr algn="l">
              <a:spcAft>
                <a:spcPts val="600"/>
              </a:spcAft>
              <a:buNone/>
            </a:pPr>
            <a:r>
              <a:rPr lang="en-US"/>
              <a:t>In </a:t>
            </a:r>
            <a:r>
              <a:rPr lang="en-US" dirty="0"/>
              <a:t>some situations, if an author left out a comma, it could dramatically change the meaning of the sentence. For example, the sentences: </a:t>
            </a:r>
            <a:r>
              <a:rPr lang="en-US" b="0" i="0" dirty="0">
                <a:solidFill>
                  <a:srgbClr val="424242"/>
                </a:solidFill>
                <a:effectLst/>
                <a:latin typeface="Segoe Sans"/>
              </a:rPr>
              <a:t>"Let's eat, Grandma!" [click] and "Let's eat Grandma!“ have two very different meanings!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16CAAE2-8143-4901-AB9F-BFEC31E40C19}"/>
              </a:ext>
            </a:extLst>
          </p:cNvPr>
          <p:cNvSpPr>
            <a:spLocks noGrp="1"/>
          </p:cNvSpPr>
          <p:nvPr>
            <p:ph type="sldNum" sz="quarter" idx="5"/>
          </p:nvPr>
        </p:nvSpPr>
        <p:spPr/>
        <p:txBody>
          <a:bodyPr/>
          <a:lstStyle/>
          <a:p>
            <a:fld id="{40B49638-9B00-422C-A013-96401197CCD0}" type="slidenum">
              <a:rPr lang="en-CA" smtClean="0"/>
              <a:t>8</a:t>
            </a:fld>
            <a:endParaRPr lang="en-CA"/>
          </a:p>
        </p:txBody>
      </p:sp>
    </p:spTree>
    <p:extLst>
      <p:ext uri="{BB962C8B-B14F-4D97-AF65-F5344CB8AC3E}">
        <p14:creationId xmlns:p14="http://schemas.microsoft.com/office/powerpoint/2010/main" val="334820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D5CBF-1863-4CAB-36BA-1243D3F17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A5222-1959-9C5C-FB3A-FF2A473DD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988BF-5AF0-D3FF-0E77-793787CE1D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listen to me read the beginning of the story Cinderella, follow along so that you can notice how my voice pauses at the commas. </a:t>
            </a:r>
          </a:p>
        </p:txBody>
      </p:sp>
      <p:sp>
        <p:nvSpPr>
          <p:cNvPr id="4" name="Slide Number Placeholder 3">
            <a:extLst>
              <a:ext uri="{FF2B5EF4-FFF2-40B4-BE49-F238E27FC236}">
                <a16:creationId xmlns:a16="http://schemas.microsoft.com/office/drawing/2014/main" id="{13B70489-9BA0-46B0-69C0-9FB018840CBD}"/>
              </a:ext>
            </a:extLst>
          </p:cNvPr>
          <p:cNvSpPr>
            <a:spLocks noGrp="1"/>
          </p:cNvSpPr>
          <p:nvPr>
            <p:ph type="sldNum" sz="quarter" idx="5"/>
          </p:nvPr>
        </p:nvSpPr>
        <p:spPr/>
        <p:txBody>
          <a:bodyPr/>
          <a:lstStyle/>
          <a:p>
            <a:fld id="{40B49638-9B00-422C-A013-96401197CCD0}" type="slidenum">
              <a:rPr lang="en-CA" smtClean="0"/>
              <a:t>9</a:t>
            </a:fld>
            <a:endParaRPr lang="en-CA"/>
          </a:p>
        </p:txBody>
      </p:sp>
    </p:spTree>
    <p:extLst>
      <p:ext uri="{BB962C8B-B14F-4D97-AF65-F5344CB8AC3E}">
        <p14:creationId xmlns:p14="http://schemas.microsoft.com/office/powerpoint/2010/main" val="7364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1D1EADE-8E88-4C7C-8AC5-FB148DE4940E}" type="datetime1">
              <a:rPr lang="en-US" smtClean="0"/>
              <a:t>7/6/2025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87749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C8B9C-477D-492A-96AD-1FC2CC997A73}"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1806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3AED5-E26D-4E29-B1B3-7847B677959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9767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B6794-849E-4626-908B-D15793550EFB}"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60428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B64E7-5594-42A3-ADBF-E95A7ACEAD6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3345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462B0B-D248-4FFB-8695-AD7FA4B1284A}"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82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7/6/2025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609019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BC9412-2452-4BED-A324-9D8C115361AD}" type="datetime1">
              <a:rPr lang="en-US" smtClean="0"/>
              <a:t>7/6/2025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5749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18F62-D251-40E8-A23C-F4CFE9FEAB41}" type="datetime1">
              <a:rPr lang="en-US" smtClean="0"/>
              <a:t>7/6/2025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562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4F76144-149E-4874-93A5-554A0357CF82}"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400911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31BA835-12AC-4E8F-955A-EA3F4DE2791F}" type="datetime1">
              <a:rPr lang="en-US" smtClean="0"/>
              <a:t>7/6/2025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73091596"/>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31BA835-12AC-4E8F-955A-EA3F4DE2791F}" type="datetime1">
              <a:rPr lang="en-US" smtClean="0"/>
              <a:t>7/6/2025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691887197"/>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4C957ED-431C-B78A-77CF-405E6B97B473}"/>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9C6943F9-E7F1-1519-2C72-8758424E349F}"/>
              </a:ext>
            </a:extLst>
          </p:cNvPr>
          <p:cNvSpPr txBox="1">
            <a:spLocks/>
          </p:cNvSpPr>
          <p:nvPr/>
        </p:nvSpPr>
        <p:spPr>
          <a:xfrm>
            <a:off x="0" y="3693630"/>
            <a:ext cx="12192000" cy="1418216"/>
          </a:xfrm>
          <a:prstGeom prst="rect">
            <a:avLst/>
          </a:prstGeom>
        </p:spPr>
        <p:txBody>
          <a:bodyP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9600" dirty="0">
                <a:solidFill>
                  <a:schemeClr val="bg1"/>
                </a:solidFill>
                <a:latin typeface="Amasis MT Pro Medium" panose="02040604050005020304" pitchFamily="18" charset="0"/>
              </a:rPr>
              <a:t>Commas</a:t>
            </a:r>
          </a:p>
        </p:txBody>
      </p:sp>
      <p:sp>
        <p:nvSpPr>
          <p:cNvPr id="5" name="Oval 4">
            <a:extLst>
              <a:ext uri="{FF2B5EF4-FFF2-40B4-BE49-F238E27FC236}">
                <a16:creationId xmlns:a16="http://schemas.microsoft.com/office/drawing/2014/main" id="{E9131B19-E2BE-3616-714A-91E0084462C7}"/>
              </a:ext>
            </a:extLst>
          </p:cNvPr>
          <p:cNvSpPr/>
          <p:nvPr/>
        </p:nvSpPr>
        <p:spPr>
          <a:xfrm>
            <a:off x="3286539" y="142462"/>
            <a:ext cx="5446644" cy="2779643"/>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FC966DAF-C532-2943-E0DA-F593FEF3BEE2}"/>
              </a:ext>
            </a:extLst>
          </p:cNvPr>
          <p:cNvSpPr txBox="1"/>
          <p:nvPr/>
        </p:nvSpPr>
        <p:spPr>
          <a:xfrm flipH="1">
            <a:off x="5249601" y="-209435"/>
            <a:ext cx="1520520" cy="6924973"/>
          </a:xfrm>
          <a:prstGeom prst="rect">
            <a:avLst/>
          </a:prstGeom>
          <a:noFill/>
        </p:spPr>
        <p:txBody>
          <a:bodyPr wrap="square" rtlCol="0">
            <a:spAutoFit/>
          </a:bodyPr>
          <a:lstStyle/>
          <a:p>
            <a:r>
              <a:rPr lang="en-US" sz="44400" dirty="0">
                <a:solidFill>
                  <a:schemeClr val="bg1"/>
                </a:solidFill>
              </a:rPr>
              <a:t>’</a:t>
            </a:r>
            <a:endParaRPr lang="en-CA" sz="44400" dirty="0">
              <a:solidFill>
                <a:schemeClr val="bg1"/>
              </a:solidFill>
            </a:endParaRPr>
          </a:p>
        </p:txBody>
      </p:sp>
      <p:sp>
        <p:nvSpPr>
          <p:cNvPr id="3" name="TextBox 2">
            <a:extLst>
              <a:ext uri="{FF2B5EF4-FFF2-40B4-BE49-F238E27FC236}">
                <a16:creationId xmlns:a16="http://schemas.microsoft.com/office/drawing/2014/main" id="{4BFB7948-9E52-7CA3-36B0-4C6809E64C7D}"/>
              </a:ext>
            </a:extLst>
          </p:cNvPr>
          <p:cNvSpPr txBox="1"/>
          <p:nvPr/>
        </p:nvSpPr>
        <p:spPr>
          <a:xfrm>
            <a:off x="1250949" y="5323991"/>
            <a:ext cx="9690101"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kern="100" dirty="0">
                <a:solidFill>
                  <a:prstClr val="black"/>
                </a:solidFill>
                <a:latin typeface="Calibri Light" panose="020F0302020204030204"/>
              </a:rPr>
              <a:t>Comma</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s Presentation  © 2025 by </a:t>
            </a:r>
            <a:r>
              <a:rPr kumimoji="0" lang="en-US" sz="2000" b="1" i="0" u="none" strike="noStrike" kern="100" cap="none" spc="0" normalizeH="0" baseline="0" noProof="0" dirty="0" err="1">
                <a:ln>
                  <a:noFill/>
                </a:ln>
                <a:solidFill>
                  <a:prstClr val="black"/>
                </a:solidFill>
                <a:effectLst/>
                <a:uLnTx/>
                <a:uFillTx/>
                <a:latin typeface="Calibri Light" panose="020F0302020204030204"/>
                <a:ea typeface="+mn-ea"/>
                <a:cs typeface="+mn-cs"/>
              </a:rPr>
              <a:t>Kathini</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 Dreilich is licensed under CC BY-NC-SA 4.0.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To view a copy of this license, visit https://creativecommons.org/licenses/by-nc-sa/4.0/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7A37E81D-54E7-C2F7-15DF-9658AE5ECA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067576"/>
            <a:ext cx="1219631" cy="426720"/>
          </a:xfrm>
          <a:prstGeom prst="rect">
            <a:avLst/>
          </a:prstGeom>
          <a:noFill/>
          <a:ln>
            <a:noFill/>
          </a:ln>
        </p:spPr>
      </p:pic>
    </p:spTree>
    <p:extLst>
      <p:ext uri="{BB962C8B-B14F-4D97-AF65-F5344CB8AC3E}">
        <p14:creationId xmlns:p14="http://schemas.microsoft.com/office/powerpoint/2010/main" val="337587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7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3E04416-1B80-E0AD-5BE9-54BB65E88415}"/>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11F81C4-88E3-5C7A-0228-38F3C3285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ACA3D247-B601-B2EE-FE7B-E8E7D249A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18900E-00E8-8E7F-BDAD-F9726DC225D5}"/>
              </a:ext>
            </a:extLst>
          </p:cNvPr>
          <p:cNvSpPr txBox="1"/>
          <p:nvPr/>
        </p:nvSpPr>
        <p:spPr>
          <a:xfrm>
            <a:off x="201565" y="920620"/>
            <a:ext cx="5250970" cy="5016758"/>
          </a:xfrm>
          <a:prstGeom prst="rect">
            <a:avLst/>
          </a:prstGeom>
          <a:noFill/>
        </p:spPr>
        <p:txBody>
          <a:bodyPr wrap="square">
            <a:spAutoFit/>
          </a:bodyPr>
          <a:lstStyle/>
          <a:p>
            <a:pPr algn="l">
              <a:spcBef>
                <a:spcPts val="600"/>
              </a:spcBef>
              <a:spcAft>
                <a:spcPts val="300"/>
              </a:spcAft>
              <a:buNone/>
            </a:pPr>
            <a:r>
              <a:rPr lang="en-US" sz="3200" b="0" i="0" dirty="0">
                <a:solidFill>
                  <a:srgbClr val="424242"/>
                </a:solidFill>
                <a:effectLst/>
                <a:latin typeface="Amasis MT Pro" panose="02040504050005020304" pitchFamily="18" charset="0"/>
              </a:rPr>
              <a:t>Once upon a time, in a faraway kingdom, there lived a kind, gentle girl named Cinderella. She lived with her wicked stepmother and two stepsisters, who treated her poorly. Every day, Cinderella had to clean the house, cook the meals, and do the laundry.</a:t>
            </a:r>
          </a:p>
        </p:txBody>
      </p:sp>
      <p:pic>
        <p:nvPicPr>
          <p:cNvPr id="5" name="Picture 4" descr="A person in a blue dress holding a broom&#10;&#10;AI-generated content may be incorrect.">
            <a:extLst>
              <a:ext uri="{FF2B5EF4-FFF2-40B4-BE49-F238E27FC236}">
                <a16:creationId xmlns:a16="http://schemas.microsoft.com/office/drawing/2014/main" id="{94C9A5D1-8A5C-0248-0A7B-9D251E19D8ED}"/>
              </a:ext>
            </a:extLst>
          </p:cNvPr>
          <p:cNvPicPr>
            <a:picLocks noChangeAspect="1"/>
          </p:cNvPicPr>
          <p:nvPr/>
        </p:nvPicPr>
        <p:blipFill>
          <a:blip r:embed="rId4"/>
          <a:stretch>
            <a:fillRect/>
          </a:stretch>
        </p:blipFill>
        <p:spPr>
          <a:xfrm>
            <a:off x="5933110" y="539842"/>
            <a:ext cx="5778315" cy="5778315"/>
          </a:xfrm>
          <a:prstGeom prst="rect">
            <a:avLst/>
          </a:prstGeom>
        </p:spPr>
      </p:pic>
      <p:sp>
        <p:nvSpPr>
          <p:cNvPr id="4" name="Oval 3">
            <a:extLst>
              <a:ext uri="{FF2B5EF4-FFF2-40B4-BE49-F238E27FC236}">
                <a16:creationId xmlns:a16="http://schemas.microsoft.com/office/drawing/2014/main" id="{47FC9C1C-2DBC-895D-BF45-3873A7BEA92B}"/>
              </a:ext>
            </a:extLst>
          </p:cNvPr>
          <p:cNvSpPr/>
          <p:nvPr/>
        </p:nvSpPr>
        <p:spPr>
          <a:xfrm>
            <a:off x="3109800" y="1582622"/>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755A86C7-6152-2FC7-7593-F10DEC964A66}"/>
              </a:ext>
            </a:extLst>
          </p:cNvPr>
          <p:cNvSpPr/>
          <p:nvPr/>
        </p:nvSpPr>
        <p:spPr>
          <a:xfrm>
            <a:off x="1215074" y="2010885"/>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B21FF071-12BA-86D8-564C-5932323ABC50}"/>
              </a:ext>
            </a:extLst>
          </p:cNvPr>
          <p:cNvSpPr/>
          <p:nvPr/>
        </p:nvSpPr>
        <p:spPr>
          <a:xfrm>
            <a:off x="2739410" y="3545868"/>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EA333852-A53C-0743-4878-450EEA22F9D3}"/>
              </a:ext>
            </a:extLst>
          </p:cNvPr>
          <p:cNvSpPr/>
          <p:nvPr/>
        </p:nvSpPr>
        <p:spPr>
          <a:xfrm>
            <a:off x="3792622" y="4071598"/>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DE0F9E67-A80B-CD29-2A31-0CD93CA4EC84}"/>
              </a:ext>
            </a:extLst>
          </p:cNvPr>
          <p:cNvSpPr/>
          <p:nvPr/>
        </p:nvSpPr>
        <p:spPr>
          <a:xfrm>
            <a:off x="1215074" y="5052259"/>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a:extLst>
              <a:ext uri="{FF2B5EF4-FFF2-40B4-BE49-F238E27FC236}">
                <a16:creationId xmlns:a16="http://schemas.microsoft.com/office/drawing/2014/main" id="{A827C742-675E-85F1-0F32-1BE3DF3FF0C3}"/>
              </a:ext>
            </a:extLst>
          </p:cNvPr>
          <p:cNvSpPr/>
          <p:nvPr/>
        </p:nvSpPr>
        <p:spPr>
          <a:xfrm>
            <a:off x="3294995" y="1154359"/>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6CCA4C0C-FE5C-FA76-9422-CC6F8215C37F}"/>
              </a:ext>
            </a:extLst>
          </p:cNvPr>
          <p:cNvSpPr/>
          <p:nvPr/>
        </p:nvSpPr>
        <p:spPr>
          <a:xfrm>
            <a:off x="3977817" y="5059633"/>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99440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0" presetClass="exit" presetSubtype="0" fill="hold" grpId="2"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26" presetClass="emph" presetSubtype="0" fill="hold" grpId="1" nodeType="afterEffect">
                                  <p:stCondLst>
                                    <p:cond delay="0"/>
                                  </p:stCondLst>
                                  <p:childTnLst>
                                    <p:animEffect transition="out" filter="fade">
                                      <p:cBhvr>
                                        <p:cTn id="20" dur="500" tmFilter="0, 0; .2, .5; .8, .5; 1, 0"/>
                                        <p:tgtEl>
                                          <p:spTgt spid="4"/>
                                        </p:tgtEl>
                                      </p:cBhvr>
                                    </p:animEffect>
                                    <p:animScale>
                                      <p:cBhvr>
                                        <p:cTn id="21" dur="250" autoRev="1" fill="hold"/>
                                        <p:tgtEl>
                                          <p:spTgt spid="4"/>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0" presetClass="exit" presetSubtype="0" fill="hold" grpId="2"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26" presetClass="emph" presetSubtype="0" fill="hold" grpId="1" nodeType="with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xit" presetSubtype="0" fill="hold" grpId="2"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26" presetClass="emph" presetSubtype="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0" presetClass="exit" presetSubtype="0" fill="hold" grpId="2"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par>
                          <p:cTn id="48" fill="hold">
                            <p:stCondLst>
                              <p:cond delay="500"/>
                            </p:stCondLst>
                            <p:childTnLst>
                              <p:par>
                                <p:cTn id="49" presetID="26" presetClass="emph" presetSubtype="0" fill="hold" grpId="1" nodeType="afterEffect">
                                  <p:stCondLst>
                                    <p:cond delay="0"/>
                                  </p:stCondLst>
                                  <p:childTnLst>
                                    <p:animEffect transition="out" filter="fade">
                                      <p:cBhvr>
                                        <p:cTn id="50" dur="500" tmFilter="0, 0; .2, .5; .8, .5; 1, 0"/>
                                        <p:tgtEl>
                                          <p:spTgt spid="9"/>
                                        </p:tgtEl>
                                      </p:cBhvr>
                                    </p:animEffect>
                                    <p:animScale>
                                      <p:cBhvr>
                                        <p:cTn id="51" dur="250" autoRev="1" fill="hold"/>
                                        <p:tgtEl>
                                          <p:spTgt spid="9"/>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childTnLst>
                          </p:cTn>
                        </p:par>
                        <p:par>
                          <p:cTn id="58" fill="hold">
                            <p:stCondLst>
                              <p:cond delay="0"/>
                            </p:stCondLst>
                            <p:childTnLst>
                              <p:par>
                                <p:cTn id="59" presetID="26" presetClass="emph" presetSubtype="0" fill="hold" grpId="1" nodeType="afterEffect">
                                  <p:stCondLst>
                                    <p:cond delay="0"/>
                                  </p:stCondLst>
                                  <p:childTnLst>
                                    <p:animEffect transition="out" filter="fade">
                                      <p:cBhvr>
                                        <p:cTn id="60" dur="500" tmFilter="0, 0; .2, .5; .8, .5; 1, 0"/>
                                        <p:tgtEl>
                                          <p:spTgt spid="10"/>
                                        </p:tgtEl>
                                      </p:cBhvr>
                                    </p:animEffect>
                                    <p:animScale>
                                      <p:cBhvr>
                                        <p:cTn id="61" dur="250" autoRev="1" fill="hold"/>
                                        <p:tgtEl>
                                          <p:spTgt spid="10"/>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par>
                                <p:cTn id="66" presetID="1" presetClass="exit" presetSubtype="0" fill="hold" grpId="2" nodeType="withEffect">
                                  <p:stCondLst>
                                    <p:cond delay="0"/>
                                  </p:stCondLst>
                                  <p:childTnLst>
                                    <p:set>
                                      <p:cBhvr>
                                        <p:cTn id="67" dur="1" fill="hold">
                                          <p:stCondLst>
                                            <p:cond delay="0"/>
                                          </p:stCondLst>
                                        </p:cTn>
                                        <p:tgtEl>
                                          <p:spTgt spid="10"/>
                                        </p:tgtEl>
                                        <p:attrNameLst>
                                          <p:attrName>style.visibility</p:attrName>
                                        </p:attrNameLst>
                                      </p:cBhvr>
                                      <p:to>
                                        <p:strVal val="hidden"/>
                                      </p:to>
                                    </p:set>
                                  </p:childTnLst>
                                </p:cTn>
                              </p:par>
                            </p:childTnLst>
                          </p:cTn>
                        </p:par>
                        <p:par>
                          <p:cTn id="68" fill="hold">
                            <p:stCondLst>
                              <p:cond delay="0"/>
                            </p:stCondLst>
                            <p:childTnLst>
                              <p:par>
                                <p:cTn id="69" presetID="26" presetClass="emph" presetSubtype="0" fill="hold" grpId="1" nodeType="afterEffect">
                                  <p:stCondLst>
                                    <p:cond delay="0"/>
                                  </p:stCondLst>
                                  <p:childTnLst>
                                    <p:animEffect transition="out" filter="fade">
                                      <p:cBhvr>
                                        <p:cTn id="70" dur="500" tmFilter="0, 0; .2, .5; .8, .5; 1, 0"/>
                                        <p:tgtEl>
                                          <p:spTgt spid="11"/>
                                        </p:tgtEl>
                                      </p:cBhvr>
                                    </p:animEffect>
                                    <p:animScale>
                                      <p:cBhvr>
                                        <p:cTn id="71" dur="250" autoRev="1" fill="hold"/>
                                        <p:tgtEl>
                                          <p:spTgt spid="11"/>
                                        </p:tgtEl>
                                      </p:cBhvr>
                                      <p:by x="105000" y="105000"/>
                                    </p:animScale>
                                  </p:childTnLst>
                                </p:cTn>
                              </p:par>
                            </p:childTnLst>
                          </p:cTn>
                        </p:par>
                        <p:par>
                          <p:cTn id="72" fill="hold">
                            <p:stCondLst>
                              <p:cond delay="500"/>
                            </p:stCondLst>
                            <p:childTnLst>
                              <p:par>
                                <p:cTn id="73" presetID="1" presetClass="exit" presetSubtype="0" fill="hold" grpId="2" nodeType="afterEffect">
                                  <p:stCondLst>
                                    <p:cond delay="1250"/>
                                  </p:stCondLst>
                                  <p:childTnLst>
                                    <p:set>
                                      <p:cBhvr>
                                        <p:cTn id="7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2" grpId="0" animBg="1"/>
      <p:bldP spid="2" grpId="1" animBg="1"/>
      <p:bldP spid="2" grpId="2" animBg="1"/>
      <p:bldP spid="11" grpId="0" animBg="1"/>
      <p:bldP spid="11" grpId="1" animBg="1"/>
      <p:bldP spid="11"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6F0E7B6-C9CB-5B3D-D3D8-38345334D3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252B81-8015-03C0-0D5F-9B9D6F36DD21}"/>
              </a:ext>
            </a:extLst>
          </p:cNvPr>
          <p:cNvSpPr txBox="1"/>
          <p:nvPr/>
        </p:nvSpPr>
        <p:spPr>
          <a:xfrm>
            <a:off x="289559" y="2309978"/>
            <a:ext cx="11612880" cy="2585323"/>
          </a:xfrm>
          <a:prstGeom prst="rect">
            <a:avLst/>
          </a:prstGeom>
          <a:noFill/>
        </p:spPr>
        <p:txBody>
          <a:bodyPr wrap="square" rtlCol="0">
            <a:spAutoFit/>
          </a:bodyPr>
          <a:lstStyle/>
          <a:p>
            <a:pPr algn="ctr"/>
            <a:r>
              <a:rPr lang="en-US" sz="5400" dirty="0"/>
              <a:t>Thank you, everyone, for watching this video on commas, and I hope you enjoyed it. </a:t>
            </a:r>
            <a:endParaRPr lang="en-CA" sz="5400" dirty="0"/>
          </a:p>
        </p:txBody>
      </p:sp>
      <p:sp>
        <p:nvSpPr>
          <p:cNvPr id="5" name="TextBox 4">
            <a:extLst>
              <a:ext uri="{FF2B5EF4-FFF2-40B4-BE49-F238E27FC236}">
                <a16:creationId xmlns:a16="http://schemas.microsoft.com/office/drawing/2014/main" id="{55824C90-62C6-F6B1-CA97-4983DBF42BB8}"/>
              </a:ext>
            </a:extLst>
          </p:cNvPr>
          <p:cNvSpPr txBox="1"/>
          <p:nvPr/>
        </p:nvSpPr>
        <p:spPr>
          <a:xfrm>
            <a:off x="5168347" y="-4927133"/>
            <a:ext cx="1855304" cy="7478970"/>
          </a:xfrm>
          <a:prstGeom prst="rect">
            <a:avLst/>
          </a:prstGeom>
          <a:noFill/>
        </p:spPr>
        <p:txBody>
          <a:bodyPr wrap="square" rtlCol="0">
            <a:spAutoFit/>
          </a:bodyPr>
          <a:lstStyle/>
          <a:p>
            <a:r>
              <a:rPr lang="en-US" sz="48000" dirty="0">
                <a:solidFill>
                  <a:schemeClr val="bg1"/>
                </a:solidFill>
              </a:rPr>
              <a:t>,</a:t>
            </a:r>
            <a:endParaRPr lang="en-CA" sz="33300" dirty="0">
              <a:solidFill>
                <a:schemeClr val="bg1"/>
              </a:solidFill>
            </a:endParaRPr>
          </a:p>
        </p:txBody>
      </p:sp>
      <p:sp>
        <p:nvSpPr>
          <p:cNvPr id="6" name="Oval 5">
            <a:extLst>
              <a:ext uri="{FF2B5EF4-FFF2-40B4-BE49-F238E27FC236}">
                <a16:creationId xmlns:a16="http://schemas.microsoft.com/office/drawing/2014/main" id="{91453005-9841-3F5A-7FC2-D29130D1CCDC}"/>
              </a:ext>
            </a:extLst>
          </p:cNvPr>
          <p:cNvSpPr/>
          <p:nvPr/>
        </p:nvSpPr>
        <p:spPr>
          <a:xfrm>
            <a:off x="3944352" y="2824133"/>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656EFD4B-E05C-27BB-3608-BD30A47347AD}"/>
              </a:ext>
            </a:extLst>
          </p:cNvPr>
          <p:cNvSpPr/>
          <p:nvPr/>
        </p:nvSpPr>
        <p:spPr>
          <a:xfrm>
            <a:off x="7224265" y="2824133"/>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1D66E042-6AD3-6CAE-24E8-24DD399CB3A5}"/>
              </a:ext>
            </a:extLst>
          </p:cNvPr>
          <p:cNvSpPr/>
          <p:nvPr/>
        </p:nvSpPr>
        <p:spPr>
          <a:xfrm>
            <a:off x="7594655" y="3631721"/>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48500ABB-C544-1154-FEB6-D106B830E6A7}"/>
              </a:ext>
            </a:extLst>
          </p:cNvPr>
          <p:cNvSpPr txBox="1"/>
          <p:nvPr/>
        </p:nvSpPr>
        <p:spPr>
          <a:xfrm>
            <a:off x="1250949" y="5323991"/>
            <a:ext cx="9690101"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kern="100" dirty="0">
                <a:solidFill>
                  <a:prstClr val="black"/>
                </a:solidFill>
                <a:latin typeface="Calibri Light" panose="020F0302020204030204"/>
              </a:rPr>
              <a:t>Comma</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s Presentation  © 2025 by </a:t>
            </a:r>
            <a:r>
              <a:rPr kumimoji="0" lang="en-US" sz="2000" b="1" i="0" u="none" strike="noStrike" kern="100" cap="none" spc="0" normalizeH="0" baseline="0" noProof="0" dirty="0" err="1">
                <a:ln>
                  <a:noFill/>
                </a:ln>
                <a:solidFill>
                  <a:prstClr val="black"/>
                </a:solidFill>
                <a:effectLst/>
                <a:uLnTx/>
                <a:uFillTx/>
                <a:latin typeface="Calibri Light" panose="020F0302020204030204"/>
                <a:ea typeface="+mn-ea"/>
                <a:cs typeface="+mn-cs"/>
              </a:rPr>
              <a:t>Kathini</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 Dreilich is licensed under CC BY-NC-SA 4.0.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To view a copy of this license, visit https://creativecommons.org/licenses/by-nc-sa/4.0/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 name="Picture 9">
            <a:extLst>
              <a:ext uri="{FF2B5EF4-FFF2-40B4-BE49-F238E27FC236}">
                <a16:creationId xmlns:a16="http://schemas.microsoft.com/office/drawing/2014/main" id="{AB991018-F21B-7D46-C26A-9A9DABA68E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486184" y="6067576"/>
            <a:ext cx="1219631" cy="426720"/>
          </a:xfrm>
          <a:prstGeom prst="rect">
            <a:avLst/>
          </a:prstGeom>
          <a:noFill/>
          <a:ln>
            <a:noFill/>
          </a:ln>
        </p:spPr>
      </p:pic>
    </p:spTree>
    <p:extLst>
      <p:ext uri="{BB962C8B-B14F-4D97-AF65-F5344CB8AC3E}">
        <p14:creationId xmlns:p14="http://schemas.microsoft.com/office/powerpoint/2010/main" val="22204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par>
                                <p:cTn id="11" presetID="26" presetClass="emph" presetSubtype="0" repeatCount="3000" fill="hold" grpId="1" nodeType="withEffect">
                                  <p:stCondLst>
                                    <p:cond delay="0"/>
                                  </p:stCondLst>
                                  <p:childTnLst>
                                    <p:animEffect transition="out" filter="fade">
                                      <p:cBhvr>
                                        <p:cTn id="12" dur="1500" tmFilter="0, 0; .2, .5; .8, .5; 1, 0"/>
                                        <p:tgtEl>
                                          <p:spTgt spid="6"/>
                                        </p:tgtEl>
                                      </p:cBhvr>
                                    </p:animEffect>
                                    <p:animScale>
                                      <p:cBhvr>
                                        <p:cTn id="13" dur="750" autoRev="1" fill="hold"/>
                                        <p:tgtEl>
                                          <p:spTgt spid="6"/>
                                        </p:tgtEl>
                                      </p:cBhvr>
                                      <p:by x="105000" y="105000"/>
                                    </p:animScale>
                                  </p:childTnLst>
                                </p:cTn>
                              </p:par>
                              <p:par>
                                <p:cTn id="14" presetID="26" presetClass="emph" presetSubtype="0" repeatCount="3000" fill="hold" grpId="1" nodeType="withEffect">
                                  <p:stCondLst>
                                    <p:cond delay="0"/>
                                  </p:stCondLst>
                                  <p:childTnLst>
                                    <p:animEffect transition="out" filter="fade">
                                      <p:cBhvr>
                                        <p:cTn id="15" dur="1500" tmFilter="0, 0; .2, .5; .8, .5; 1, 0"/>
                                        <p:tgtEl>
                                          <p:spTgt spid="7"/>
                                        </p:tgtEl>
                                      </p:cBhvr>
                                    </p:animEffect>
                                    <p:animScale>
                                      <p:cBhvr>
                                        <p:cTn id="16" dur="750" autoRev="1" fill="hold"/>
                                        <p:tgtEl>
                                          <p:spTgt spid="7"/>
                                        </p:tgtEl>
                                      </p:cBhvr>
                                      <p:by x="105000" y="105000"/>
                                    </p:animScale>
                                  </p:childTnLst>
                                </p:cTn>
                              </p:par>
                              <p:par>
                                <p:cTn id="17" presetID="26" presetClass="emph" presetSubtype="0" repeatCount="3000" fill="hold" grpId="1" nodeType="withEffect">
                                  <p:stCondLst>
                                    <p:cond delay="0"/>
                                  </p:stCondLst>
                                  <p:childTnLst>
                                    <p:animEffect transition="out" filter="fade">
                                      <p:cBhvr>
                                        <p:cTn id="18" dur="1500" tmFilter="0, 0; .2, .5; .8, .5; 1, 0"/>
                                        <p:tgtEl>
                                          <p:spTgt spid="8"/>
                                        </p:tgtEl>
                                      </p:cBhvr>
                                    </p:animEffect>
                                    <p:animScale>
                                      <p:cBhvr>
                                        <p:cTn id="19" dur="750" autoRev="1" fill="hold"/>
                                        <p:tgtEl>
                                          <p:spTgt spid="8"/>
                                        </p:tgtEl>
                                      </p:cBhvr>
                                      <p:by x="105000" y="105000"/>
                                    </p:animScale>
                                  </p:childTnLst>
                                </p:cTn>
                              </p:par>
                            </p:childTnLst>
                          </p:cTn>
                        </p:par>
                        <p:par>
                          <p:cTn id="20" fill="hold">
                            <p:stCondLst>
                              <p:cond delay="4500"/>
                            </p:stCondLst>
                            <p:childTnLst>
                              <p:par>
                                <p:cTn id="21" presetID="10" presetClass="exit" presetSubtype="0" fill="hold" grpId="2" nodeType="afterEffect">
                                  <p:stCondLst>
                                    <p:cond delay="0"/>
                                  </p:stCondLst>
                                  <p:childTnLst>
                                    <p:animEffect transition="out" filter="fade">
                                      <p:cBhvr>
                                        <p:cTn id="22" dur="3000"/>
                                        <p:tgtEl>
                                          <p:spTgt spid="8"/>
                                        </p:tgtEl>
                                      </p:cBhvr>
                                    </p:animEffect>
                                    <p:set>
                                      <p:cBhvr>
                                        <p:cTn id="23" dur="1" fill="hold">
                                          <p:stCondLst>
                                            <p:cond delay="2999"/>
                                          </p:stCondLst>
                                        </p:cTn>
                                        <p:tgtEl>
                                          <p:spTgt spid="8"/>
                                        </p:tgtEl>
                                        <p:attrNameLst>
                                          <p:attrName>style.visibility</p:attrName>
                                        </p:attrNameLst>
                                      </p:cBhvr>
                                      <p:to>
                                        <p:strVal val="hidden"/>
                                      </p:to>
                                    </p:set>
                                  </p:childTnLst>
                                </p:cTn>
                              </p:par>
                              <p:par>
                                <p:cTn id="24" presetID="10" presetClass="exit" presetSubtype="0" fill="hold" grpId="2" nodeType="withEffect">
                                  <p:stCondLst>
                                    <p:cond delay="0"/>
                                  </p:stCondLst>
                                  <p:childTnLst>
                                    <p:animEffect transition="out" filter="fade">
                                      <p:cBhvr>
                                        <p:cTn id="25" dur="3000"/>
                                        <p:tgtEl>
                                          <p:spTgt spid="6"/>
                                        </p:tgtEl>
                                      </p:cBhvr>
                                    </p:animEffect>
                                    <p:set>
                                      <p:cBhvr>
                                        <p:cTn id="26" dur="1" fill="hold">
                                          <p:stCondLst>
                                            <p:cond delay="2999"/>
                                          </p:stCondLst>
                                        </p:cTn>
                                        <p:tgtEl>
                                          <p:spTgt spid="6"/>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3000"/>
                                        <p:tgtEl>
                                          <p:spTgt spid="7"/>
                                        </p:tgtEl>
                                      </p:cBhvr>
                                    </p:animEffect>
                                    <p:set>
                                      <p:cBhvr>
                                        <p:cTn id="29"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7" grpId="2" animBg="1"/>
      <p:bldP spid="8" grpId="0" animBg="1"/>
      <p:bldP spid="8" grpId="1" animBg="1"/>
      <p:bldP spid="8"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E41B20-3BA6-2DE8-ECEC-6EFEB42ECBD9}"/>
              </a:ext>
            </a:extLst>
          </p:cNvPr>
          <p:cNvSpPr txBox="1"/>
          <p:nvPr/>
        </p:nvSpPr>
        <p:spPr>
          <a:xfrm>
            <a:off x="5168348" y="-3345511"/>
            <a:ext cx="1855304" cy="8956298"/>
          </a:xfrm>
          <a:prstGeom prst="rect">
            <a:avLst/>
          </a:prstGeom>
          <a:noFill/>
        </p:spPr>
        <p:txBody>
          <a:bodyPr wrap="square" rtlCol="0">
            <a:spAutoFit/>
          </a:bodyPr>
          <a:lstStyle/>
          <a:p>
            <a:r>
              <a:rPr lang="en-US" sz="57600" dirty="0"/>
              <a:t>,</a:t>
            </a:r>
            <a:endParaRPr lang="en-CA" sz="33300" dirty="0"/>
          </a:p>
        </p:txBody>
      </p:sp>
    </p:spTree>
    <p:extLst>
      <p:ext uri="{BB962C8B-B14F-4D97-AF65-F5344CB8AC3E}">
        <p14:creationId xmlns:p14="http://schemas.microsoft.com/office/powerpoint/2010/main" val="20929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97">
                                          <p:stCondLst>
                                            <p:cond delay="0"/>
                                          </p:stCondLst>
                                        </p:cTn>
                                        <p:tgtEl>
                                          <p:spTgt spid="2"/>
                                        </p:tgtEl>
                                      </p:cBhvr>
                                    </p:animEffect>
                                    <p:anim calcmode="lin" valueType="num">
                                      <p:cBhvr>
                                        <p:cTn id="8" dur="2505"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91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913" tmFilter="0, 0; 0.125,0.2665; 0.25,0.4; 0.375,0.465; 0.5,0.5;  0.625,0.535; 0.75,0.6; 0.875,0.7335; 1,1">
                                          <p:stCondLst>
                                            <p:cond delay="913"/>
                                          </p:stCondLst>
                                        </p:cTn>
                                        <p:tgtEl>
                                          <p:spTgt spid="2"/>
                                        </p:tgtEl>
                                        <p:attrNameLst>
                                          <p:attrName>ppt_y</p:attrName>
                                        </p:attrNameLst>
                                      </p:cBhvr>
                                      <p:tavLst>
                                        <p:tav tm="0" fmla="#ppt_y-sin(pi*$)/9">
                                          <p:val>
                                            <p:fltVal val="0"/>
                                          </p:val>
                                        </p:tav>
                                        <p:tav tm="100000">
                                          <p:val>
                                            <p:fltVal val="1"/>
                                          </p:val>
                                        </p:tav>
                                      </p:tavLst>
                                    </p:anim>
                                    <p:anim calcmode="lin" valueType="num">
                                      <p:cBhvr>
                                        <p:cTn id="11" dur="456" tmFilter="0, 0; 0.125,0.2665; 0.25,0.4; 0.375,0.465; 0.5,0.5;  0.625,0.535; 0.75,0.6; 0.875,0.7335; 1,1">
                                          <p:stCondLst>
                                            <p:cond delay="1821"/>
                                          </p:stCondLst>
                                        </p:cTn>
                                        <p:tgtEl>
                                          <p:spTgt spid="2"/>
                                        </p:tgtEl>
                                        <p:attrNameLst>
                                          <p:attrName>ppt_y</p:attrName>
                                        </p:attrNameLst>
                                      </p:cBhvr>
                                      <p:tavLst>
                                        <p:tav tm="0" fmla="#ppt_y-sin(pi*$)/27">
                                          <p:val>
                                            <p:fltVal val="0"/>
                                          </p:val>
                                        </p:tav>
                                        <p:tav tm="100000">
                                          <p:val>
                                            <p:fltVal val="1"/>
                                          </p:val>
                                        </p:tav>
                                      </p:tavLst>
                                    </p:anim>
                                    <p:anim calcmode="lin" valueType="num">
                                      <p:cBhvr>
                                        <p:cTn id="12" dur="226" tmFilter="0, 0; 0.125,0.2665; 0.25,0.4; 0.375,0.465; 0.5,0.5;  0.625,0.535; 0.75,0.6; 0.875,0.7335; 1,1">
                                          <p:stCondLst>
                                            <p:cond delay="2277"/>
                                          </p:stCondLst>
                                        </p:cTn>
                                        <p:tgtEl>
                                          <p:spTgt spid="2"/>
                                        </p:tgtEl>
                                        <p:attrNameLst>
                                          <p:attrName>ppt_y</p:attrName>
                                        </p:attrNameLst>
                                      </p:cBhvr>
                                      <p:tavLst>
                                        <p:tav tm="0" fmla="#ppt_y-sin(pi*$)/81">
                                          <p:val>
                                            <p:fltVal val="0"/>
                                          </p:val>
                                        </p:tav>
                                        <p:tav tm="100000">
                                          <p:val>
                                            <p:fltVal val="1"/>
                                          </p:val>
                                        </p:tav>
                                      </p:tavLst>
                                    </p:anim>
                                    <p:animScale>
                                      <p:cBhvr>
                                        <p:cTn id="13" dur="36">
                                          <p:stCondLst>
                                            <p:cond delay="894"/>
                                          </p:stCondLst>
                                        </p:cTn>
                                        <p:tgtEl>
                                          <p:spTgt spid="2"/>
                                        </p:tgtEl>
                                      </p:cBhvr>
                                      <p:to x="100000" y="60000"/>
                                    </p:animScale>
                                    <p:animScale>
                                      <p:cBhvr>
                                        <p:cTn id="14" dur="228" decel="50000">
                                          <p:stCondLst>
                                            <p:cond delay="930"/>
                                          </p:stCondLst>
                                        </p:cTn>
                                        <p:tgtEl>
                                          <p:spTgt spid="2"/>
                                        </p:tgtEl>
                                      </p:cBhvr>
                                      <p:to x="100000" y="100000"/>
                                    </p:animScale>
                                    <p:animScale>
                                      <p:cBhvr>
                                        <p:cTn id="15" dur="36">
                                          <p:stCondLst>
                                            <p:cond delay="1804"/>
                                          </p:stCondLst>
                                        </p:cTn>
                                        <p:tgtEl>
                                          <p:spTgt spid="2"/>
                                        </p:tgtEl>
                                      </p:cBhvr>
                                      <p:to x="100000" y="80000"/>
                                    </p:animScale>
                                    <p:animScale>
                                      <p:cBhvr>
                                        <p:cTn id="16" dur="228" decel="50000">
                                          <p:stCondLst>
                                            <p:cond delay="1840"/>
                                          </p:stCondLst>
                                        </p:cTn>
                                        <p:tgtEl>
                                          <p:spTgt spid="2"/>
                                        </p:tgtEl>
                                      </p:cBhvr>
                                      <p:to x="100000" y="100000"/>
                                    </p:animScale>
                                    <p:animScale>
                                      <p:cBhvr>
                                        <p:cTn id="17" dur="36">
                                          <p:stCondLst>
                                            <p:cond delay="2258"/>
                                          </p:stCondLst>
                                        </p:cTn>
                                        <p:tgtEl>
                                          <p:spTgt spid="2"/>
                                        </p:tgtEl>
                                      </p:cBhvr>
                                      <p:to x="100000" y="90000"/>
                                    </p:animScale>
                                    <p:animScale>
                                      <p:cBhvr>
                                        <p:cTn id="18" dur="228" decel="50000">
                                          <p:stCondLst>
                                            <p:cond delay="2293"/>
                                          </p:stCondLst>
                                        </p:cTn>
                                        <p:tgtEl>
                                          <p:spTgt spid="2"/>
                                        </p:tgtEl>
                                      </p:cBhvr>
                                      <p:to x="100000" y="100000"/>
                                    </p:animScale>
                                    <p:animScale>
                                      <p:cBhvr>
                                        <p:cTn id="19" dur="36">
                                          <p:stCondLst>
                                            <p:cond delay="2486"/>
                                          </p:stCondLst>
                                        </p:cTn>
                                        <p:tgtEl>
                                          <p:spTgt spid="2"/>
                                        </p:tgtEl>
                                      </p:cBhvr>
                                      <p:to x="100000" y="95000"/>
                                    </p:animScale>
                                    <p:animScale>
                                      <p:cBhvr>
                                        <p:cTn id="20" dur="228" decel="50000">
                                          <p:stCondLst>
                                            <p:cond delay="2522"/>
                                          </p:stCondLst>
                                        </p:cTn>
                                        <p:tgtEl>
                                          <p:spTgt spid="2"/>
                                        </p:tgtEl>
                                      </p:cBhvr>
                                      <p:to x="100000" y="100000"/>
                                    </p:animScale>
                                  </p:childTnLst>
                                </p:cTn>
                              </p:par>
                            </p:childTnLst>
                          </p:cTn>
                        </p:par>
                        <p:par>
                          <p:cTn id="21" fill="hold">
                            <p:stCondLst>
                              <p:cond delay="2750"/>
                            </p:stCondLst>
                            <p:childTnLst>
                              <p:par>
                                <p:cTn id="22" presetID="32" presetClass="emph" presetSubtype="0" fill="hold" grpId="1" nodeType="afterEffect">
                                  <p:stCondLst>
                                    <p:cond delay="375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E41B20-3BA6-2DE8-ECEC-6EFEB42ECBD9}"/>
              </a:ext>
            </a:extLst>
          </p:cNvPr>
          <p:cNvSpPr txBox="1"/>
          <p:nvPr/>
        </p:nvSpPr>
        <p:spPr>
          <a:xfrm>
            <a:off x="921026" y="2132981"/>
            <a:ext cx="10349948" cy="2585323"/>
          </a:xfrm>
          <a:prstGeom prst="rect">
            <a:avLst/>
          </a:prstGeom>
          <a:noFill/>
        </p:spPr>
        <p:txBody>
          <a:bodyPr wrap="square" rtlCol="0">
            <a:spAutoFit/>
          </a:bodyPr>
          <a:lstStyle/>
          <a:p>
            <a:r>
              <a:rPr lang="en-US" sz="5400" dirty="0"/>
              <a:t>Commas come at the bottom of the line of text, right next to the last letter in the word before. </a:t>
            </a:r>
            <a:endParaRPr lang="en-CA" sz="5400" dirty="0"/>
          </a:p>
        </p:txBody>
      </p:sp>
      <p:sp>
        <p:nvSpPr>
          <p:cNvPr id="3" name="Oval 2">
            <a:extLst>
              <a:ext uri="{FF2B5EF4-FFF2-40B4-BE49-F238E27FC236}">
                <a16:creationId xmlns:a16="http://schemas.microsoft.com/office/drawing/2014/main" id="{A2C68315-2BBB-0F34-2141-37D995ED11B0}"/>
              </a:ext>
            </a:extLst>
          </p:cNvPr>
          <p:cNvSpPr/>
          <p:nvPr/>
        </p:nvSpPr>
        <p:spPr>
          <a:xfrm>
            <a:off x="5380383" y="3425642"/>
            <a:ext cx="384313" cy="377732"/>
          </a:xfrm>
          <a:prstGeom prst="ellipse">
            <a:avLst/>
          </a:prstGeom>
          <a:solidFill>
            <a:srgbClr val="FFFF00">
              <a:alpha val="6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4946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43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4300"/>
                            </p:stCondLst>
                            <p:childTnLst>
                              <p:par>
                                <p:cTn id="12" presetID="26" presetClass="emph" presetSubtype="0" repeatCount="3000" fill="hold" grpId="1" nodeType="afterEffect">
                                  <p:stCondLst>
                                    <p:cond delay="0"/>
                                  </p:stCondLst>
                                  <p:childTnLst>
                                    <p:animEffect transition="out" filter="fade">
                                      <p:cBhvr>
                                        <p:cTn id="13" dur="500" tmFilter="0, 0; .2, .5; .8, .5; 1, 0"/>
                                        <p:tgtEl>
                                          <p:spTgt spid="3"/>
                                        </p:tgtEl>
                                      </p:cBhvr>
                                    </p:animEffect>
                                    <p:animScale>
                                      <p:cBhvr>
                                        <p:cTn id="14"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A881757-7C9C-2C59-8288-3A69AB3E581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30AE0C0-4560-E527-34BB-09EEE553E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1B224185-FB59-C973-41EC-960406CA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Stop with solid fill">
            <a:extLst>
              <a:ext uri="{FF2B5EF4-FFF2-40B4-BE49-F238E27FC236}">
                <a16:creationId xmlns:a16="http://schemas.microsoft.com/office/drawing/2014/main" id="{B2CF822F-25C9-8EB3-DE63-4B9B54F72B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3908" y="1310640"/>
            <a:ext cx="4236720" cy="4236720"/>
          </a:xfrm>
          <a:prstGeom prst="rect">
            <a:avLst/>
          </a:prstGeom>
        </p:spPr>
      </p:pic>
      <p:sp>
        <p:nvSpPr>
          <p:cNvPr id="4" name="TextBox 3">
            <a:extLst>
              <a:ext uri="{FF2B5EF4-FFF2-40B4-BE49-F238E27FC236}">
                <a16:creationId xmlns:a16="http://schemas.microsoft.com/office/drawing/2014/main" id="{3870ECBF-3D07-8EE8-DAA1-53D6C5CDC1B7}"/>
              </a:ext>
            </a:extLst>
          </p:cNvPr>
          <p:cNvSpPr txBox="1"/>
          <p:nvPr/>
        </p:nvSpPr>
        <p:spPr>
          <a:xfrm>
            <a:off x="1480268" y="-5527298"/>
            <a:ext cx="1855304" cy="8956298"/>
          </a:xfrm>
          <a:prstGeom prst="rect">
            <a:avLst/>
          </a:prstGeom>
          <a:noFill/>
        </p:spPr>
        <p:txBody>
          <a:bodyPr wrap="square" rtlCol="0">
            <a:spAutoFit/>
          </a:bodyPr>
          <a:lstStyle/>
          <a:p>
            <a:r>
              <a:rPr lang="en-US" sz="57600" dirty="0"/>
              <a:t>,</a:t>
            </a:r>
            <a:endParaRPr lang="en-CA" sz="33300" dirty="0"/>
          </a:p>
        </p:txBody>
      </p:sp>
      <p:sp>
        <p:nvSpPr>
          <p:cNvPr id="5" name="TextBox 4">
            <a:extLst>
              <a:ext uri="{FF2B5EF4-FFF2-40B4-BE49-F238E27FC236}">
                <a16:creationId xmlns:a16="http://schemas.microsoft.com/office/drawing/2014/main" id="{5E2C8C11-E5E2-65B2-552C-CF8CE124023A}"/>
              </a:ext>
            </a:extLst>
          </p:cNvPr>
          <p:cNvSpPr txBox="1"/>
          <p:nvPr/>
        </p:nvSpPr>
        <p:spPr>
          <a:xfrm>
            <a:off x="649357" y="2549902"/>
            <a:ext cx="3896139" cy="3662541"/>
          </a:xfrm>
          <a:prstGeom prst="rect">
            <a:avLst/>
          </a:prstGeom>
          <a:noFill/>
        </p:spPr>
        <p:txBody>
          <a:bodyPr wrap="square" rtlCol="0">
            <a:spAutoFit/>
          </a:bodyPr>
          <a:lstStyle/>
          <a:p>
            <a:pPr algn="ctr"/>
            <a:r>
              <a:rPr lang="en-US" sz="23200" dirty="0"/>
              <a:t>.!?</a:t>
            </a:r>
            <a:endParaRPr lang="en-CA" sz="33300" dirty="0"/>
          </a:p>
        </p:txBody>
      </p:sp>
      <p:sp>
        <p:nvSpPr>
          <p:cNvPr id="2" name="Multiplication Sign 1">
            <a:extLst>
              <a:ext uri="{FF2B5EF4-FFF2-40B4-BE49-F238E27FC236}">
                <a16:creationId xmlns:a16="http://schemas.microsoft.com/office/drawing/2014/main" id="{0DB40420-643E-0207-B5C9-8188EF6935BE}"/>
              </a:ext>
            </a:extLst>
          </p:cNvPr>
          <p:cNvSpPr/>
          <p:nvPr/>
        </p:nvSpPr>
        <p:spPr>
          <a:xfrm>
            <a:off x="148424" y="3140765"/>
            <a:ext cx="4834393" cy="2663356"/>
          </a:xfrm>
          <a:prstGeom prst="mathMultiply">
            <a:avLst/>
          </a:prstGeom>
          <a:solidFill>
            <a:srgbClr val="C00000">
              <a:alpha val="7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ustDataLst>
      <p:tags r:id="rId1"/>
    </p:custDataLst>
    <p:extLst>
      <p:ext uri="{BB962C8B-B14F-4D97-AF65-F5344CB8AC3E}">
        <p14:creationId xmlns:p14="http://schemas.microsoft.com/office/powerpoint/2010/main" val="16384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A881757-7C9C-2C59-8288-3A69AB3E581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30AE0C0-4560-E527-34BB-09EEE553E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1B224185-FB59-C973-41EC-960406CA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ause with solid fill">
            <a:extLst>
              <a:ext uri="{FF2B5EF4-FFF2-40B4-BE49-F238E27FC236}">
                <a16:creationId xmlns:a16="http://schemas.microsoft.com/office/drawing/2014/main" id="{11966B24-9024-08BE-403B-59D00DE032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65407" y="2372139"/>
            <a:ext cx="2113721" cy="2113721"/>
          </a:xfrm>
          <a:prstGeom prst="rect">
            <a:avLst/>
          </a:prstGeom>
        </p:spPr>
      </p:pic>
      <p:sp>
        <p:nvSpPr>
          <p:cNvPr id="8" name="TextBox 7">
            <a:extLst>
              <a:ext uri="{FF2B5EF4-FFF2-40B4-BE49-F238E27FC236}">
                <a16:creationId xmlns:a16="http://schemas.microsoft.com/office/drawing/2014/main" id="{F6357932-4BB0-B22F-552A-FE9E1FBCF3E3}"/>
              </a:ext>
            </a:extLst>
          </p:cNvPr>
          <p:cNvSpPr txBox="1"/>
          <p:nvPr/>
        </p:nvSpPr>
        <p:spPr>
          <a:xfrm>
            <a:off x="357809" y="2459503"/>
            <a:ext cx="5320013" cy="1938992"/>
          </a:xfrm>
          <a:prstGeom prst="rect">
            <a:avLst/>
          </a:prstGeom>
          <a:noFill/>
        </p:spPr>
        <p:txBody>
          <a:bodyPr wrap="square" rtlCol="0">
            <a:spAutoFit/>
          </a:bodyPr>
          <a:lstStyle/>
          <a:p>
            <a:r>
              <a:rPr lang="en-US" sz="4000" dirty="0"/>
              <a:t>Take a slight pause, and then continue reading.</a:t>
            </a:r>
            <a:endParaRPr lang="en-CA" sz="2400" dirty="0"/>
          </a:p>
        </p:txBody>
      </p:sp>
    </p:spTree>
    <p:custDataLst>
      <p:tags r:id="rId1"/>
    </p:custDataLst>
    <p:extLst>
      <p:ext uri="{BB962C8B-B14F-4D97-AF65-F5344CB8AC3E}">
        <p14:creationId xmlns:p14="http://schemas.microsoft.com/office/powerpoint/2010/main" val="1842045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10DDD2F-46EA-AEF9-2EA8-53F4BF4EEBAF}"/>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E81A2F2-67AA-A619-DB60-D928F7DB3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F77A4D6F-50D6-AC19-55A0-FFC78A875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ild sleeping on books">
            <a:extLst>
              <a:ext uri="{FF2B5EF4-FFF2-40B4-BE49-F238E27FC236}">
                <a16:creationId xmlns:a16="http://schemas.microsoft.com/office/drawing/2014/main" id="{829C24AD-6FC2-96D6-ED0E-8DED15C82918}"/>
              </a:ext>
            </a:extLst>
          </p:cNvPr>
          <p:cNvPicPr>
            <a:picLocks noChangeAspect="1"/>
          </p:cNvPicPr>
          <p:nvPr/>
        </p:nvPicPr>
        <p:blipFill>
          <a:blip r:embed="rId4">
            <a:extLst>
              <a:ext uri="{28A0092B-C50C-407E-A947-70E740481C1C}">
                <a14:useLocalDpi xmlns:a14="http://schemas.microsoft.com/office/drawing/2010/main" val="0"/>
              </a:ext>
            </a:extLst>
          </a:blip>
          <a:srcRect l="23333" r="23333"/>
          <a:stretch/>
        </p:blipFill>
        <p:spPr>
          <a:xfrm>
            <a:off x="6583680" y="561975"/>
            <a:ext cx="4587240" cy="5734050"/>
          </a:xfrm>
          <a:prstGeom prst="rect">
            <a:avLst/>
          </a:prstGeom>
        </p:spPr>
      </p:pic>
      <p:sp>
        <p:nvSpPr>
          <p:cNvPr id="4" name="TextBox 3">
            <a:extLst>
              <a:ext uri="{FF2B5EF4-FFF2-40B4-BE49-F238E27FC236}">
                <a16:creationId xmlns:a16="http://schemas.microsoft.com/office/drawing/2014/main" id="{5E46A233-1235-3BB3-AB4F-648A4B4E18AD}"/>
              </a:ext>
            </a:extLst>
          </p:cNvPr>
          <p:cNvSpPr txBox="1"/>
          <p:nvPr/>
        </p:nvSpPr>
        <p:spPr>
          <a:xfrm>
            <a:off x="905088" y="1968698"/>
            <a:ext cx="4657512" cy="3416320"/>
          </a:xfrm>
          <a:prstGeom prst="rect">
            <a:avLst/>
          </a:prstGeom>
          <a:noFill/>
        </p:spPr>
        <p:txBody>
          <a:bodyPr wrap="square" rtlCol="0">
            <a:spAutoFit/>
          </a:bodyPr>
          <a:lstStyle/>
          <a:p>
            <a:r>
              <a:rPr lang="en-US" sz="5400" dirty="0"/>
              <a:t>I was tired, but I still finished my homework.</a:t>
            </a:r>
            <a:endParaRPr lang="en-CA" sz="5400" dirty="0"/>
          </a:p>
        </p:txBody>
      </p:sp>
    </p:spTree>
    <p:custDataLst>
      <p:tags r:id="rId1"/>
    </p:custDataLst>
    <p:extLst>
      <p:ext uri="{BB962C8B-B14F-4D97-AF65-F5344CB8AC3E}">
        <p14:creationId xmlns:p14="http://schemas.microsoft.com/office/powerpoint/2010/main" val="1519164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F02A471-37C4-725C-359B-3ED64F69F60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urtle on blue background">
            <a:extLst>
              <a:ext uri="{FF2B5EF4-FFF2-40B4-BE49-F238E27FC236}">
                <a16:creationId xmlns:a16="http://schemas.microsoft.com/office/drawing/2014/main" id="{10AF694A-64B5-2E50-BE44-62F761DF0A3E}"/>
              </a:ext>
            </a:extLst>
          </p:cNvPr>
          <p:cNvPicPr>
            <a:picLocks noChangeAspect="1"/>
          </p:cNvPicPr>
          <p:nvPr/>
        </p:nvPicPr>
        <p:blipFill rotWithShape="1">
          <a:blip r:embed="rId4">
            <a:extLst>
              <a:ext uri="{28A0092B-C50C-407E-A947-70E740481C1C}">
                <a14:useLocalDpi xmlns:a14="http://schemas.microsoft.com/office/drawing/2010/main" val="0"/>
              </a:ext>
            </a:extLst>
          </a:blip>
          <a:srcRect l="16698" r="16698"/>
          <a:stretch/>
        </p:blipFill>
        <p:spPr>
          <a:xfrm>
            <a:off x="5770542" y="391579"/>
            <a:ext cx="3017520" cy="3017520"/>
          </a:xfrm>
          <a:prstGeom prst="rect">
            <a:avLst/>
          </a:prstGeom>
        </p:spPr>
      </p:pic>
      <p:pic>
        <p:nvPicPr>
          <p:cNvPr id="5" name="Picture 4" descr="Kitten staring at the camera">
            <a:extLst>
              <a:ext uri="{FF2B5EF4-FFF2-40B4-BE49-F238E27FC236}">
                <a16:creationId xmlns:a16="http://schemas.microsoft.com/office/drawing/2014/main" id="{8D07C807-8D26-C42B-56E7-43222FA205D8}"/>
              </a:ext>
            </a:extLst>
          </p:cNvPr>
          <p:cNvPicPr>
            <a:picLocks noChangeAspect="1"/>
          </p:cNvPicPr>
          <p:nvPr/>
        </p:nvPicPr>
        <p:blipFill rotWithShape="1">
          <a:blip r:embed="rId5">
            <a:extLst>
              <a:ext uri="{28A0092B-C50C-407E-A947-70E740481C1C}">
                <a14:useLocalDpi xmlns:a14="http://schemas.microsoft.com/office/drawing/2010/main" val="0"/>
              </a:ext>
            </a:extLst>
          </a:blip>
          <a:srcRect l="2152" t="1310" r="24336" b="-1310"/>
          <a:stretch/>
        </p:blipFill>
        <p:spPr>
          <a:xfrm>
            <a:off x="8870037" y="391579"/>
            <a:ext cx="3017520" cy="3017520"/>
          </a:xfrm>
          <a:prstGeom prst="rect">
            <a:avLst/>
          </a:prstGeom>
        </p:spPr>
      </p:pic>
      <p:pic>
        <p:nvPicPr>
          <p:cNvPr id="7" name="Picture 6" descr="Goldfish swimming">
            <a:extLst>
              <a:ext uri="{FF2B5EF4-FFF2-40B4-BE49-F238E27FC236}">
                <a16:creationId xmlns:a16="http://schemas.microsoft.com/office/drawing/2014/main" id="{0F2CA719-0724-863A-D2E2-6A72AD2A2BCE}"/>
              </a:ext>
            </a:extLst>
          </p:cNvPr>
          <p:cNvPicPr>
            <a:picLocks noChangeAspect="1"/>
          </p:cNvPicPr>
          <p:nvPr/>
        </p:nvPicPr>
        <p:blipFill rotWithShape="1">
          <a:blip r:embed="rId6">
            <a:extLst>
              <a:ext uri="{28A0092B-C50C-407E-A947-70E740481C1C}">
                <a14:useLocalDpi xmlns:a14="http://schemas.microsoft.com/office/drawing/2010/main" val="0"/>
              </a:ext>
            </a:extLst>
          </a:blip>
          <a:srcRect l="8227" t="16298" r="14387" b="6316"/>
          <a:stretch/>
        </p:blipFill>
        <p:spPr>
          <a:xfrm>
            <a:off x="8870037" y="3429000"/>
            <a:ext cx="3017520" cy="3017520"/>
          </a:xfrm>
          <a:prstGeom prst="rect">
            <a:avLst/>
          </a:prstGeom>
        </p:spPr>
      </p:pic>
      <p:pic>
        <p:nvPicPr>
          <p:cNvPr id="9" name="Picture 8" descr="Dog with brown and white fur">
            <a:extLst>
              <a:ext uri="{FF2B5EF4-FFF2-40B4-BE49-F238E27FC236}">
                <a16:creationId xmlns:a16="http://schemas.microsoft.com/office/drawing/2014/main" id="{557D36D1-47DD-CD02-335B-C41712FC7DEB}"/>
              </a:ext>
            </a:extLst>
          </p:cNvPr>
          <p:cNvPicPr>
            <a:picLocks noChangeAspect="1"/>
          </p:cNvPicPr>
          <p:nvPr/>
        </p:nvPicPr>
        <p:blipFill rotWithShape="1">
          <a:blip r:embed="rId7">
            <a:extLst>
              <a:ext uri="{28A0092B-C50C-407E-A947-70E740481C1C}">
                <a14:useLocalDpi xmlns:a14="http://schemas.microsoft.com/office/drawing/2010/main" val="0"/>
              </a:ext>
            </a:extLst>
          </a:blip>
          <a:srcRect l="2874" r="25697"/>
          <a:stretch/>
        </p:blipFill>
        <p:spPr>
          <a:xfrm>
            <a:off x="5766447" y="3429000"/>
            <a:ext cx="3021615" cy="3021615"/>
          </a:xfrm>
          <a:prstGeom prst="rect">
            <a:avLst/>
          </a:prstGeom>
        </p:spPr>
      </p:pic>
      <p:sp>
        <p:nvSpPr>
          <p:cNvPr id="10" name="TextBox 9">
            <a:extLst>
              <a:ext uri="{FF2B5EF4-FFF2-40B4-BE49-F238E27FC236}">
                <a16:creationId xmlns:a16="http://schemas.microsoft.com/office/drawing/2014/main" id="{1F164AF7-53E1-C0A8-1122-7B8566E4BF1F}"/>
              </a:ext>
            </a:extLst>
          </p:cNvPr>
          <p:cNvSpPr txBox="1"/>
          <p:nvPr/>
        </p:nvSpPr>
        <p:spPr>
          <a:xfrm>
            <a:off x="419760" y="2136338"/>
            <a:ext cx="4873773" cy="2585323"/>
          </a:xfrm>
          <a:prstGeom prst="rect">
            <a:avLst/>
          </a:prstGeom>
          <a:noFill/>
        </p:spPr>
        <p:txBody>
          <a:bodyPr wrap="square" rtlCol="0">
            <a:spAutoFit/>
          </a:bodyPr>
          <a:lstStyle/>
          <a:p>
            <a:r>
              <a:rPr lang="en-US" sz="5400" dirty="0"/>
              <a:t>I have a turtle</a:t>
            </a:r>
            <a:r>
              <a:rPr lang="en-US" sz="5400" dirty="0">
                <a:solidFill>
                  <a:schemeClr val="accent1"/>
                </a:solidFill>
              </a:rPr>
              <a:t>,</a:t>
            </a:r>
            <a:r>
              <a:rPr lang="en-US" sz="5400" dirty="0"/>
              <a:t> a cat</a:t>
            </a:r>
            <a:r>
              <a:rPr lang="en-US" sz="5400" dirty="0">
                <a:solidFill>
                  <a:schemeClr val="accent1"/>
                </a:solidFill>
              </a:rPr>
              <a:t>,</a:t>
            </a:r>
            <a:r>
              <a:rPr lang="en-US" sz="5400" dirty="0"/>
              <a:t> a dog</a:t>
            </a:r>
            <a:r>
              <a:rPr lang="en-US" sz="5400" dirty="0">
                <a:solidFill>
                  <a:schemeClr val="accent1"/>
                </a:solidFill>
              </a:rPr>
              <a:t>,</a:t>
            </a:r>
            <a:r>
              <a:rPr lang="en-US" sz="5400" dirty="0"/>
              <a:t> and a fish. </a:t>
            </a:r>
            <a:endParaRPr lang="en-CA" sz="5400" dirty="0"/>
          </a:p>
        </p:txBody>
      </p:sp>
      <p:sp>
        <p:nvSpPr>
          <p:cNvPr id="11" name="TextBox 10">
            <a:extLst>
              <a:ext uri="{FF2B5EF4-FFF2-40B4-BE49-F238E27FC236}">
                <a16:creationId xmlns:a16="http://schemas.microsoft.com/office/drawing/2014/main" id="{3A58A7A5-98BC-FB44-201B-ADEE5A7B63EC}"/>
              </a:ext>
            </a:extLst>
          </p:cNvPr>
          <p:cNvSpPr txBox="1"/>
          <p:nvPr/>
        </p:nvSpPr>
        <p:spPr>
          <a:xfrm>
            <a:off x="419759" y="2136338"/>
            <a:ext cx="4873773" cy="2585323"/>
          </a:xfrm>
          <a:prstGeom prst="rect">
            <a:avLst/>
          </a:prstGeom>
          <a:noFill/>
        </p:spPr>
        <p:txBody>
          <a:bodyPr wrap="square" rtlCol="0">
            <a:spAutoFit/>
          </a:bodyPr>
          <a:lstStyle/>
          <a:p>
            <a:r>
              <a:rPr lang="en-US" sz="5400" dirty="0"/>
              <a:t>I have a turtle, a cat, a dog, and a fish. </a:t>
            </a:r>
            <a:endParaRPr lang="en-CA" sz="5400" dirty="0"/>
          </a:p>
        </p:txBody>
      </p:sp>
    </p:spTree>
    <p:custDataLst>
      <p:tags r:id="rId1"/>
    </p:custDataLst>
    <p:extLst>
      <p:ext uri="{BB962C8B-B14F-4D97-AF65-F5344CB8AC3E}">
        <p14:creationId xmlns:p14="http://schemas.microsoft.com/office/powerpoint/2010/main" val="180251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87630E6-9ADD-F2C2-1F89-3BA9CC4677E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6113D48E-F6E8-514F-F9FD-298EDC1B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DD024B82-8A60-CCAF-D08B-DDF84ED8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40395FA-90CC-79D3-790B-D6340913D25C}"/>
              </a:ext>
            </a:extLst>
          </p:cNvPr>
          <p:cNvSpPr txBox="1"/>
          <p:nvPr/>
        </p:nvSpPr>
        <p:spPr>
          <a:xfrm>
            <a:off x="569843" y="2274838"/>
            <a:ext cx="4545495" cy="2308324"/>
          </a:xfrm>
          <a:prstGeom prst="rect">
            <a:avLst/>
          </a:prstGeom>
          <a:noFill/>
        </p:spPr>
        <p:txBody>
          <a:bodyPr wrap="square" rtlCol="0">
            <a:spAutoFit/>
          </a:bodyPr>
          <a:lstStyle/>
          <a:p>
            <a:r>
              <a:rPr lang="en-US" sz="7200" dirty="0"/>
              <a:t>Let’s eat</a:t>
            </a:r>
            <a:r>
              <a:rPr lang="en-US" sz="7200" dirty="0">
                <a:solidFill>
                  <a:schemeClr val="accent1"/>
                </a:solidFill>
              </a:rPr>
              <a:t>,</a:t>
            </a:r>
            <a:r>
              <a:rPr lang="en-US" sz="7200" dirty="0"/>
              <a:t> Grandma!</a:t>
            </a:r>
            <a:endParaRPr lang="en-CA" sz="7200" dirty="0"/>
          </a:p>
        </p:txBody>
      </p:sp>
      <p:sp>
        <p:nvSpPr>
          <p:cNvPr id="3" name="TextBox 2">
            <a:extLst>
              <a:ext uri="{FF2B5EF4-FFF2-40B4-BE49-F238E27FC236}">
                <a16:creationId xmlns:a16="http://schemas.microsoft.com/office/drawing/2014/main" id="{9D9BD24C-B342-CE68-1A23-7D987E701334}"/>
              </a:ext>
            </a:extLst>
          </p:cNvPr>
          <p:cNvSpPr txBox="1"/>
          <p:nvPr/>
        </p:nvSpPr>
        <p:spPr>
          <a:xfrm>
            <a:off x="569842" y="2258095"/>
            <a:ext cx="4545495" cy="2308324"/>
          </a:xfrm>
          <a:prstGeom prst="rect">
            <a:avLst/>
          </a:prstGeom>
          <a:noFill/>
        </p:spPr>
        <p:txBody>
          <a:bodyPr wrap="square" rtlCol="0">
            <a:spAutoFit/>
          </a:bodyPr>
          <a:lstStyle/>
          <a:p>
            <a:r>
              <a:rPr lang="en-US" sz="7200" dirty="0"/>
              <a:t>Let’s eat, Grandma!</a:t>
            </a:r>
            <a:endParaRPr lang="en-CA" sz="7200" dirty="0"/>
          </a:p>
        </p:txBody>
      </p:sp>
      <p:pic>
        <p:nvPicPr>
          <p:cNvPr id="7" name="Picture 6" descr="Senior couple in the kitchen">
            <a:extLst>
              <a:ext uri="{FF2B5EF4-FFF2-40B4-BE49-F238E27FC236}">
                <a16:creationId xmlns:a16="http://schemas.microsoft.com/office/drawing/2014/main" id="{E3F003E0-11E7-B9F0-BEEE-0B671FAFA726}"/>
              </a:ext>
            </a:extLst>
          </p:cNvPr>
          <p:cNvPicPr>
            <a:picLocks noChangeAspect="1"/>
          </p:cNvPicPr>
          <p:nvPr/>
        </p:nvPicPr>
        <p:blipFill>
          <a:blip r:embed="rId4">
            <a:extLst>
              <a:ext uri="{28A0092B-C50C-407E-A947-70E740481C1C}">
                <a14:useLocalDpi xmlns:a14="http://schemas.microsoft.com/office/drawing/2010/main" val="0"/>
              </a:ext>
            </a:extLst>
          </a:blip>
          <a:srcRect l="14775" t="7053" r="16061"/>
          <a:stretch/>
        </p:blipFill>
        <p:spPr>
          <a:xfrm>
            <a:off x="6096000" y="953552"/>
            <a:ext cx="5526157" cy="4950895"/>
          </a:xfrm>
          <a:prstGeom prst="rect">
            <a:avLst/>
          </a:prstGeom>
        </p:spPr>
      </p:pic>
    </p:spTree>
    <p:custDataLst>
      <p:tags r:id="rId1"/>
    </p:custDataLst>
    <p:extLst>
      <p:ext uri="{BB962C8B-B14F-4D97-AF65-F5344CB8AC3E}">
        <p14:creationId xmlns:p14="http://schemas.microsoft.com/office/powerpoint/2010/main" val="6309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3E04416-1B80-E0AD-5BE9-54BB65E88415}"/>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11F81C4-88E3-5C7A-0228-38F3C3285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ACA3D247-B601-B2EE-FE7B-E8E7D249A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18900E-00E8-8E7F-BDAD-F9726DC225D5}"/>
              </a:ext>
            </a:extLst>
          </p:cNvPr>
          <p:cNvSpPr txBox="1"/>
          <p:nvPr/>
        </p:nvSpPr>
        <p:spPr>
          <a:xfrm>
            <a:off x="201565" y="920620"/>
            <a:ext cx="5250970" cy="5016758"/>
          </a:xfrm>
          <a:prstGeom prst="rect">
            <a:avLst/>
          </a:prstGeom>
          <a:noFill/>
        </p:spPr>
        <p:txBody>
          <a:bodyPr wrap="square">
            <a:spAutoFit/>
          </a:bodyPr>
          <a:lstStyle/>
          <a:p>
            <a:pPr algn="l">
              <a:spcBef>
                <a:spcPts val="600"/>
              </a:spcBef>
              <a:spcAft>
                <a:spcPts val="300"/>
              </a:spcAft>
              <a:buNone/>
            </a:pPr>
            <a:r>
              <a:rPr lang="en-US" sz="3200" b="0" i="0" dirty="0">
                <a:solidFill>
                  <a:srgbClr val="424242"/>
                </a:solidFill>
                <a:effectLst/>
                <a:latin typeface="Amasis MT Pro" panose="02040504050005020304" pitchFamily="18" charset="0"/>
              </a:rPr>
              <a:t>Once upon a time, in a faraway kingdom, there lived a kind, gentle girl named Cinderella. She lived with her wicked stepmother and two stepsisters, who treated her poorly. Every day, Cinderella had to clean the house, cook the meals, and do the laundry.</a:t>
            </a:r>
          </a:p>
        </p:txBody>
      </p:sp>
      <p:pic>
        <p:nvPicPr>
          <p:cNvPr id="5" name="Picture 4" descr="A person in a blue dress holding a broom&#10;&#10;AI-generated content may be incorrect.">
            <a:extLst>
              <a:ext uri="{FF2B5EF4-FFF2-40B4-BE49-F238E27FC236}">
                <a16:creationId xmlns:a16="http://schemas.microsoft.com/office/drawing/2014/main" id="{94C9A5D1-8A5C-0248-0A7B-9D251E19D8ED}"/>
              </a:ext>
            </a:extLst>
          </p:cNvPr>
          <p:cNvPicPr>
            <a:picLocks noChangeAspect="1"/>
          </p:cNvPicPr>
          <p:nvPr/>
        </p:nvPicPr>
        <p:blipFill>
          <a:blip r:embed="rId4"/>
          <a:stretch>
            <a:fillRect/>
          </a:stretch>
        </p:blipFill>
        <p:spPr>
          <a:xfrm>
            <a:off x="5933110" y="539842"/>
            <a:ext cx="5778315" cy="5778315"/>
          </a:xfrm>
          <a:prstGeom prst="rect">
            <a:avLst/>
          </a:prstGeom>
        </p:spPr>
      </p:pic>
      <p:sp>
        <p:nvSpPr>
          <p:cNvPr id="4" name="Oval 3">
            <a:extLst>
              <a:ext uri="{FF2B5EF4-FFF2-40B4-BE49-F238E27FC236}">
                <a16:creationId xmlns:a16="http://schemas.microsoft.com/office/drawing/2014/main" id="{47FC9C1C-2DBC-895D-BF45-3873A7BEA92B}"/>
              </a:ext>
            </a:extLst>
          </p:cNvPr>
          <p:cNvSpPr/>
          <p:nvPr/>
        </p:nvSpPr>
        <p:spPr>
          <a:xfrm>
            <a:off x="3109800" y="1582622"/>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755A86C7-6152-2FC7-7593-F10DEC964A66}"/>
              </a:ext>
            </a:extLst>
          </p:cNvPr>
          <p:cNvSpPr/>
          <p:nvPr/>
        </p:nvSpPr>
        <p:spPr>
          <a:xfrm>
            <a:off x="1215074" y="2010885"/>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B21FF071-12BA-86D8-564C-5932323ABC50}"/>
              </a:ext>
            </a:extLst>
          </p:cNvPr>
          <p:cNvSpPr/>
          <p:nvPr/>
        </p:nvSpPr>
        <p:spPr>
          <a:xfrm>
            <a:off x="2739410" y="3545868"/>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EA333852-A53C-0743-4878-450EEA22F9D3}"/>
              </a:ext>
            </a:extLst>
          </p:cNvPr>
          <p:cNvSpPr/>
          <p:nvPr/>
        </p:nvSpPr>
        <p:spPr>
          <a:xfrm>
            <a:off x="3792622" y="4071598"/>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DE0F9E67-A80B-CD29-2A31-0CD93CA4EC84}"/>
              </a:ext>
            </a:extLst>
          </p:cNvPr>
          <p:cNvSpPr/>
          <p:nvPr/>
        </p:nvSpPr>
        <p:spPr>
          <a:xfrm>
            <a:off x="1215074" y="5052259"/>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A7001C00-0F30-7D5D-99A3-F34A83ABDAF5}"/>
              </a:ext>
            </a:extLst>
          </p:cNvPr>
          <p:cNvSpPr/>
          <p:nvPr/>
        </p:nvSpPr>
        <p:spPr>
          <a:xfrm>
            <a:off x="3294995" y="1154359"/>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a:extLst>
              <a:ext uri="{FF2B5EF4-FFF2-40B4-BE49-F238E27FC236}">
                <a16:creationId xmlns:a16="http://schemas.microsoft.com/office/drawing/2014/main" id="{A2010557-1042-C2E7-6EBA-577F40BCC86D}"/>
              </a:ext>
            </a:extLst>
          </p:cNvPr>
          <p:cNvSpPr/>
          <p:nvPr/>
        </p:nvSpPr>
        <p:spPr>
          <a:xfrm>
            <a:off x="3977817" y="5033129"/>
            <a:ext cx="370390" cy="428263"/>
          </a:xfrm>
          <a:prstGeom prst="ellipse">
            <a:avLst/>
          </a:prstGeom>
          <a:solidFill>
            <a:srgbClr val="FFFF00">
              <a:alpha val="5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9097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0"/>
                                  </p:stCondLst>
                                  <p:childTnLst>
                                    <p:set>
                                      <p:cBhvr>
                                        <p:cTn id="6" dur="1" fill="hold">
                                          <p:stCondLst>
                                            <p:cond delay="0"/>
                                          </p:stCondLst>
                                        </p:cTn>
                                        <p:tgtEl>
                                          <p:spTgt spid="11"/>
                                        </p:tgtEl>
                                        <p:attrNameLst>
                                          <p:attrName>style.visibility</p:attrName>
                                        </p:attrNameLst>
                                      </p:cBhvr>
                                      <p:to>
                                        <p:strVal val="visible"/>
                                      </p:to>
                                    </p:set>
                                  </p:childTnLst>
                                </p:cTn>
                              </p:par>
                              <p:par>
                                <p:cTn id="7" presetID="26" presetClass="emph" presetSubtype="0" fill="hold" grpId="1" nodeType="withEffect">
                                  <p:stCondLst>
                                    <p:cond delay="6000"/>
                                  </p:stCondLst>
                                  <p:childTnLst>
                                    <p:animEffect transition="out" filter="fade">
                                      <p:cBhvr>
                                        <p:cTn id="8" dur="500" tmFilter="0, 0; .2, .5; .8, .5; 1, 0"/>
                                        <p:tgtEl>
                                          <p:spTgt spid="11"/>
                                        </p:tgtEl>
                                      </p:cBhvr>
                                    </p:animEffect>
                                    <p:animScale>
                                      <p:cBhvr>
                                        <p:cTn id="9" dur="250" autoRev="1" fill="hold"/>
                                        <p:tgtEl>
                                          <p:spTgt spid="11"/>
                                        </p:tgtEl>
                                      </p:cBhvr>
                                      <p:by x="105000" y="105000"/>
                                    </p:animScale>
                                  </p:childTnLst>
                                </p:cTn>
                              </p:par>
                              <p:par>
                                <p:cTn id="10" presetID="1" presetClass="entr" presetSubtype="0" fill="hold" grpId="0" nodeType="withEffect">
                                  <p:stCondLst>
                                    <p:cond delay="6000"/>
                                  </p:stCondLst>
                                  <p:childTnLst>
                                    <p:set>
                                      <p:cBhvr>
                                        <p:cTn id="11" dur="1" fill="hold">
                                          <p:stCondLst>
                                            <p:cond delay="0"/>
                                          </p:stCondLst>
                                        </p:cTn>
                                        <p:tgtEl>
                                          <p:spTgt spid="4"/>
                                        </p:tgtEl>
                                        <p:attrNameLst>
                                          <p:attrName>style.visibility</p:attrName>
                                        </p:attrNameLst>
                                      </p:cBhvr>
                                      <p:to>
                                        <p:strVal val="visible"/>
                                      </p:to>
                                    </p:set>
                                  </p:childTnLst>
                                </p:cTn>
                              </p:par>
                              <p:par>
                                <p:cTn id="12" presetID="26" presetClass="emph" presetSubtype="0" fill="hold" grpId="1" nodeType="withEffect">
                                  <p:stCondLst>
                                    <p:cond delay="600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par>
                                <p:cTn id="15" presetID="1" presetClass="entr" presetSubtype="0" fill="hold" grpId="0" nodeType="withEffect">
                                  <p:stCondLst>
                                    <p:cond delay="6000"/>
                                  </p:stCondLst>
                                  <p:childTnLst>
                                    <p:set>
                                      <p:cBhvr>
                                        <p:cTn id="16" dur="1" fill="hold">
                                          <p:stCondLst>
                                            <p:cond delay="0"/>
                                          </p:stCondLst>
                                        </p:cTn>
                                        <p:tgtEl>
                                          <p:spTgt spid="7"/>
                                        </p:tgtEl>
                                        <p:attrNameLst>
                                          <p:attrName>style.visibility</p:attrName>
                                        </p:attrNameLst>
                                      </p:cBhvr>
                                      <p:to>
                                        <p:strVal val="visible"/>
                                      </p:to>
                                    </p:set>
                                  </p:childTnLst>
                                </p:cTn>
                              </p:par>
                              <p:par>
                                <p:cTn id="17" presetID="26" presetClass="emph" presetSubtype="0" fill="hold" grpId="1" nodeType="withEffect">
                                  <p:stCondLst>
                                    <p:cond delay="600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1" presetClass="entr" presetSubtype="0" fill="hold" grpId="0" nodeType="withEffect">
                                  <p:stCondLst>
                                    <p:cond delay="6000"/>
                                  </p:stCondLst>
                                  <p:childTnLst>
                                    <p:set>
                                      <p:cBhvr>
                                        <p:cTn id="21" dur="1" fill="hold">
                                          <p:stCondLst>
                                            <p:cond delay="0"/>
                                          </p:stCondLst>
                                        </p:cTn>
                                        <p:tgtEl>
                                          <p:spTgt spid="8"/>
                                        </p:tgtEl>
                                        <p:attrNameLst>
                                          <p:attrName>style.visibility</p:attrName>
                                        </p:attrNameLst>
                                      </p:cBhvr>
                                      <p:to>
                                        <p:strVal val="visible"/>
                                      </p:to>
                                    </p:set>
                                  </p:childTnLst>
                                </p:cTn>
                              </p:par>
                              <p:par>
                                <p:cTn id="22" presetID="26" presetClass="emph" presetSubtype="0" fill="hold" grpId="1" nodeType="withEffect">
                                  <p:stCondLst>
                                    <p:cond delay="600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par>
                                <p:cTn id="25" presetID="1" presetClass="entr" presetSubtype="0" fill="hold" grpId="0" nodeType="withEffect">
                                  <p:stCondLst>
                                    <p:cond delay="6000"/>
                                  </p:stCondLst>
                                  <p:childTnLst>
                                    <p:set>
                                      <p:cBhvr>
                                        <p:cTn id="26" dur="1" fill="hold">
                                          <p:stCondLst>
                                            <p:cond delay="0"/>
                                          </p:stCondLst>
                                        </p:cTn>
                                        <p:tgtEl>
                                          <p:spTgt spid="9"/>
                                        </p:tgtEl>
                                        <p:attrNameLst>
                                          <p:attrName>style.visibility</p:attrName>
                                        </p:attrNameLst>
                                      </p:cBhvr>
                                      <p:to>
                                        <p:strVal val="visible"/>
                                      </p:to>
                                    </p:set>
                                  </p:childTnLst>
                                </p:cTn>
                              </p:par>
                              <p:par>
                                <p:cTn id="27" presetID="26" presetClass="emph" presetSubtype="0" fill="hold" grpId="1" nodeType="withEffect">
                                  <p:stCondLst>
                                    <p:cond delay="600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par>
                                <p:cTn id="30" presetID="1" presetClass="entr" presetSubtype="0" fill="hold" grpId="0" nodeType="withEffect">
                                  <p:stCondLst>
                                    <p:cond delay="6000"/>
                                  </p:stCondLst>
                                  <p:childTnLst>
                                    <p:set>
                                      <p:cBhvr>
                                        <p:cTn id="31" dur="1" fill="hold">
                                          <p:stCondLst>
                                            <p:cond delay="0"/>
                                          </p:stCondLst>
                                        </p:cTn>
                                        <p:tgtEl>
                                          <p:spTgt spid="10"/>
                                        </p:tgtEl>
                                        <p:attrNameLst>
                                          <p:attrName>style.visibility</p:attrName>
                                        </p:attrNameLst>
                                      </p:cBhvr>
                                      <p:to>
                                        <p:strVal val="visible"/>
                                      </p:to>
                                    </p:set>
                                  </p:childTnLst>
                                </p:cTn>
                              </p:par>
                              <p:par>
                                <p:cTn id="32" presetID="26" presetClass="emph" presetSubtype="0" fill="hold" grpId="1" nodeType="withEffect">
                                  <p:stCondLst>
                                    <p:cond delay="6000"/>
                                  </p:stCondLst>
                                  <p:childTnLst>
                                    <p:animEffect transition="out" filter="fade">
                                      <p:cBhvr>
                                        <p:cTn id="33" dur="500" tmFilter="0, 0; .2, .5; .8, .5; 1, 0"/>
                                        <p:tgtEl>
                                          <p:spTgt spid="10"/>
                                        </p:tgtEl>
                                      </p:cBhvr>
                                    </p:animEffect>
                                    <p:animScale>
                                      <p:cBhvr>
                                        <p:cTn id="34" dur="250" autoRev="1" fill="hold"/>
                                        <p:tgtEl>
                                          <p:spTgt spid="10"/>
                                        </p:tgtEl>
                                      </p:cBhvr>
                                      <p:by x="105000" y="105000"/>
                                    </p:animScale>
                                  </p:childTnLst>
                                </p:cTn>
                              </p:par>
                              <p:par>
                                <p:cTn id="35" presetID="1" presetClass="entr" presetSubtype="0" fill="hold" grpId="0" nodeType="withEffect">
                                  <p:stCondLst>
                                    <p:cond delay="6000"/>
                                  </p:stCondLst>
                                  <p:childTnLst>
                                    <p:set>
                                      <p:cBhvr>
                                        <p:cTn id="36" dur="1" fill="hold">
                                          <p:stCondLst>
                                            <p:cond delay="0"/>
                                          </p:stCondLst>
                                        </p:cTn>
                                        <p:tgtEl>
                                          <p:spTgt spid="2"/>
                                        </p:tgtEl>
                                        <p:attrNameLst>
                                          <p:attrName>style.visibility</p:attrName>
                                        </p:attrNameLst>
                                      </p:cBhvr>
                                      <p:to>
                                        <p:strVal val="visible"/>
                                      </p:to>
                                    </p:set>
                                  </p:childTnLst>
                                </p:cTn>
                              </p:par>
                              <p:par>
                                <p:cTn id="37" presetID="26" presetClass="emph" presetSubtype="0" fill="hold" grpId="1" nodeType="withEffect">
                                  <p:stCondLst>
                                    <p:cond delay="6000"/>
                                  </p:stCondLst>
                                  <p:childTnLst>
                                    <p:animEffect transition="out" filter="fade">
                                      <p:cBhvr>
                                        <p:cTn id="38" dur="500" tmFilter="0, 0; .2, .5; .8, .5; 1, 0"/>
                                        <p:tgtEl>
                                          <p:spTgt spid="2"/>
                                        </p:tgtEl>
                                      </p:cBhvr>
                                    </p:animEffect>
                                    <p:animScale>
                                      <p:cBhvr>
                                        <p:cTn id="3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2" grpId="0" animBg="1"/>
      <p:bldP spid="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6"/>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5.6"/>
</p:tagLst>
</file>

<file path=ppt/tags/tag4.xml><?xml version="1.0" encoding="utf-8"?>
<p:tagLst xmlns:a="http://schemas.openxmlformats.org/drawingml/2006/main" xmlns:r="http://schemas.openxmlformats.org/officeDocument/2006/relationships" xmlns:p="http://schemas.openxmlformats.org/presentationml/2006/main">
  <p:tag name="TIMING" val="|5.6"/>
</p:tagLst>
</file>

<file path=ppt/tags/tag5.xml><?xml version="1.0" encoding="utf-8"?>
<p:tagLst xmlns:a="http://schemas.openxmlformats.org/drawingml/2006/main" xmlns:r="http://schemas.openxmlformats.org/officeDocument/2006/relationships" xmlns:p="http://schemas.openxmlformats.org/presentationml/2006/main">
  <p:tag name="TIMING" val="|12.9"/>
</p:tagLst>
</file>

<file path=ppt/tags/tag6.xml><?xml version="1.0" encoding="utf-8"?>
<p:tagLst xmlns:a="http://schemas.openxmlformats.org/drawingml/2006/main" xmlns:r="http://schemas.openxmlformats.org/officeDocument/2006/relationships" xmlns:p="http://schemas.openxmlformats.org/presentationml/2006/main">
  <p:tag name="TIMING" val="|5.6"/>
</p:tagLst>
</file>

<file path=ppt/tags/tag7.xml><?xml version="1.0" encoding="utf-8"?>
<p:tagLst xmlns:a="http://schemas.openxmlformats.org/drawingml/2006/main" xmlns:r="http://schemas.openxmlformats.org/officeDocument/2006/relationships" xmlns:p="http://schemas.openxmlformats.org/presentationml/2006/main">
  <p:tag name="TIMING" val="|2|1.5|1.4|6.5|3.5|2.7|1.3"/>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Punctuation Series">
      <a:majorFont>
        <a:latin typeface="Amasis MT Pro Black"/>
        <a:ea typeface=""/>
        <a:cs typeface=""/>
      </a:majorFont>
      <a:minorFont>
        <a:latin typeface="Amasis MT Pro Medium"/>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718</TotalTime>
  <Words>649</Words>
  <Application>Microsoft Office PowerPoint</Application>
  <PresentationFormat>Widescreen</PresentationFormat>
  <Paragraphs>42</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Amasis MT Pro</vt:lpstr>
      <vt:lpstr>Amasis MT Pro Black</vt:lpstr>
      <vt:lpstr>Amasis MT Pro Medium</vt:lpstr>
      <vt:lpstr>Aptos</vt:lpstr>
      <vt:lpstr>Arial</vt:lpstr>
      <vt:lpstr>Calibri Light</vt:lpstr>
      <vt:lpstr>Segoe Sans</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 Dreilich</dc:creator>
  <cp:lastModifiedBy>Kati Dreilich</cp:lastModifiedBy>
  <cp:revision>7</cp:revision>
  <dcterms:created xsi:type="dcterms:W3CDTF">2025-05-03T22:42:14Z</dcterms:created>
  <dcterms:modified xsi:type="dcterms:W3CDTF">2025-07-07T02:34:13Z</dcterms:modified>
</cp:coreProperties>
</file>